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0E0ED-9408-8495-25D5-5482E53DC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F347D-CF48-0AD7-F45A-72657CD26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C0EDB-FD23-5AA9-1828-96046AB5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F474-FC78-CF46-91F9-88925E305150}" type="datetimeFigureOut">
              <a:rPr lang="en-US" smtClean="0"/>
              <a:t>6/7/25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73A48-5673-40CF-C4F7-37109D28D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28BDE-9FFE-B4A5-DD46-BBACCDDFB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29FD-BA37-134B-9A9A-99655A1A1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9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61645-82CD-C879-7A05-559457742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14B6E6-29B6-EE41-A04E-8B34C8587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C0C1B-B634-14EB-4357-9EEAC763C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F474-FC78-CF46-91F9-88925E305150}" type="datetimeFigureOut">
              <a:rPr lang="en-US" smtClean="0"/>
              <a:t>6/7/25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5DF18-836B-5464-79C3-D08D9B1C9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22315-5F44-F4B2-177D-AD9563F55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29FD-BA37-134B-9A9A-99655A1A1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9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CC7A10-CA6A-71BA-6515-0EA703E4DD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482B8D-9E30-BC4C-EBC2-7935CAE1B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57B57-45B5-C05C-F663-8610C94C6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F474-FC78-CF46-91F9-88925E305150}" type="datetimeFigureOut">
              <a:rPr lang="en-US" smtClean="0"/>
              <a:t>6/7/25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48B41-0071-B9D6-4628-79C751F55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BF51A-2370-9758-DCC2-60B76F590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29FD-BA37-134B-9A9A-99655A1A1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7003E-519C-858E-88A2-97EB421E6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3FA1-4AEE-C88D-A23C-1D12BD714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D4D1C-1F87-FE47-5BA6-BCA115471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F474-FC78-CF46-91F9-88925E305150}" type="datetimeFigureOut">
              <a:rPr lang="en-US" smtClean="0"/>
              <a:t>6/7/25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0AFB9-C5A0-B76A-54FB-CAB816BE6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317F0-7898-0B12-57E8-6A668AAD5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29FD-BA37-134B-9A9A-99655A1A1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F3AF-7B63-A197-0CF7-F4A0C3550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67E1A-48E7-B7A3-DB1A-53C3FE85D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9BABC-141A-E8F6-8227-C41734BF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F474-FC78-CF46-91F9-88925E305150}" type="datetimeFigureOut">
              <a:rPr lang="en-US" smtClean="0"/>
              <a:t>6/7/25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0AB82-FA0C-E6E5-74E2-757A98A9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C2527-59DA-0673-D3CF-38AF5E8D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29FD-BA37-134B-9A9A-99655A1A1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2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1919C-E858-96B0-29C7-CB6E6DD4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C97E-D95E-5D2F-23B4-EA02149AA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33FEA-92CE-ED71-3532-301B293B7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1D44C-AE05-A9D0-2532-6DD97D9E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F474-FC78-CF46-91F9-88925E305150}" type="datetimeFigureOut">
              <a:rPr lang="en-US" smtClean="0"/>
              <a:t>6/7/25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54004-2EC8-D324-5E1E-A411ACC95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E8428-2723-6939-821D-61F2997AA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29FD-BA37-134B-9A9A-99655A1A1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0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4CC9C-9711-9769-F9B6-C5E7E6E04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9585C-D456-8596-27DD-6BD1EBE9D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DA1DA-D115-8EEF-734D-24C998BE4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C9ADE9-5F14-700F-4A19-5EE7C9A0F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5040E1-A2F6-8A33-0E95-5F6F18870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E1F2E-7E23-F170-5B16-C17CA2152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F474-FC78-CF46-91F9-88925E305150}" type="datetimeFigureOut">
              <a:rPr lang="en-US" smtClean="0"/>
              <a:t>6/7/25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B9AAE5-532B-C4DE-0811-FEEFB61F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2BFDE-0253-B4E4-2DCC-D38CB2D2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29FD-BA37-134B-9A9A-99655A1A1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0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33EC3-FE58-C07F-12EA-AC7164D7F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145A0D-EBFE-34EF-8426-988B69D80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F474-FC78-CF46-91F9-88925E305150}" type="datetimeFigureOut">
              <a:rPr lang="en-US" smtClean="0"/>
              <a:t>6/7/25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D7DA8-83D5-ECA5-4FD5-E8C0D7CC4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0AAD9-2FA7-B3B5-F79A-DC7C23CDE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29FD-BA37-134B-9A9A-99655A1A1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3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DD295C-B248-7E51-5327-3AFFBAD7E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F474-FC78-CF46-91F9-88925E305150}" type="datetimeFigureOut">
              <a:rPr lang="en-US" smtClean="0"/>
              <a:t>6/7/25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1E4A1-AEA7-4F02-C7E6-F97B96D7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59550-0FB2-0F46-4A5A-731EFA77D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29FD-BA37-134B-9A9A-99655A1A1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8D6E5-577B-F41C-6999-670C27FD3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2A7BB-AA10-8DB6-9524-D539AA57D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B8359-9A2B-C255-A268-B51E1E2B1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65985-4DE1-1602-697D-5326C832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F474-FC78-CF46-91F9-88925E305150}" type="datetimeFigureOut">
              <a:rPr lang="en-US" smtClean="0"/>
              <a:t>6/7/25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20624-1E2B-B78B-CF89-A09950FC5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BB04E-3F93-092F-4E06-46CB919D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29FD-BA37-134B-9A9A-99655A1A1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1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8FB4-CB51-806B-59A4-AFACA874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411F2A-956E-C1EF-DEDD-1D596E589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83D6B-D0DE-63F7-5272-0F6962690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5D568-391A-F80A-BB1D-1F33727B5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F474-FC78-CF46-91F9-88925E305150}" type="datetimeFigureOut">
              <a:rPr lang="en-US" smtClean="0"/>
              <a:t>6/7/25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23A29-68FF-E972-2543-A66EF1B7E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4A46A-8C87-AC7B-718C-FA2EBED0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29FD-BA37-134B-9A9A-99655A1A1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0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8C094D-B7E4-7075-D662-24C82182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21911-6522-AD51-B26A-DB8277ADB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489C0-6C0B-7DFC-4B25-8617DE501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FEF474-FC78-CF46-91F9-88925E305150}" type="datetimeFigureOut">
              <a:rPr lang="en-US" smtClean="0"/>
              <a:t>6/7/25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5713A-E119-20C1-1611-9D6B917E1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D934A-4BCD-3192-4E4B-48D3C10AF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3C29FD-BA37-134B-9A9A-99655A1A1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1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1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3A8D8-BCBA-1BAB-7268-A5249EC1C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8193F5-3DA6-AE98-6D12-DAB0EB312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7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8E0026-35EF-2CD7-4A8C-DE72EA3ED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F3866A-C4D4-A3A3-99BF-6029DF26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660" y="614101"/>
            <a:ext cx="8743167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The Command and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2ED45-E495-4DF0-6913-F4EA6739A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660" y="2304789"/>
            <a:ext cx="11636679" cy="4188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Implication of Characteristics Typical of Youth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“Let no one despise YOUR youth”</a:t>
            </a:r>
            <a:r>
              <a:rPr lang="en-US" sz="3600" dirty="0">
                <a:solidFill>
                  <a:schemeClr val="bg1"/>
                </a:solidFill>
              </a:rPr>
              <a:t> (</a:t>
            </a:r>
            <a:r>
              <a:rPr lang="en-US" sz="3600" i="1" dirty="0">
                <a:solidFill>
                  <a:schemeClr val="bg1"/>
                </a:solidFill>
              </a:rPr>
              <a:t>1 Timothy 4:12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600" dirty="0">
                <a:solidFill>
                  <a:schemeClr val="bg1"/>
                </a:solidFill>
              </a:rPr>
              <a:t>Youthful folly, pride, self-centeredness, wastefulness, imprudence, impurity, earthly mindedness, etc.</a:t>
            </a:r>
          </a:p>
        </p:txBody>
      </p:sp>
    </p:spTree>
    <p:extLst>
      <p:ext uri="{BB962C8B-B14F-4D97-AF65-F5344CB8AC3E}">
        <p14:creationId xmlns:p14="http://schemas.microsoft.com/office/powerpoint/2010/main" val="1195545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AACE7-EE89-3266-9CD9-5A5587884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0915F0-587C-1549-8E53-69A3C99EE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2A8452-D571-6F74-0FC5-C1ACB93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660" y="614101"/>
            <a:ext cx="8743167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The Command and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7B1D4-63D8-C254-30D3-72AEECF31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660" y="2304789"/>
            <a:ext cx="11636679" cy="4188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Responsibility Placed on the Youth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1 Timothy 4:12 – </a:t>
            </a:r>
            <a:r>
              <a:rPr lang="en-US" sz="3600" dirty="0">
                <a:solidFill>
                  <a:schemeClr val="bg1"/>
                </a:solidFill>
              </a:rPr>
              <a:t>negative (</a:t>
            </a:r>
            <a:r>
              <a:rPr lang="en-US" sz="3600" i="1" dirty="0">
                <a:solidFill>
                  <a:schemeClr val="bg1"/>
                </a:solidFill>
              </a:rPr>
              <a:t>“let no one”</a:t>
            </a:r>
            <a:r>
              <a:rPr lang="en-US" sz="3600" dirty="0">
                <a:solidFill>
                  <a:schemeClr val="bg1"/>
                </a:solidFill>
              </a:rPr>
              <a:t>),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positive (</a:t>
            </a:r>
            <a:r>
              <a:rPr lang="en-US" sz="3600" i="1" dirty="0">
                <a:solidFill>
                  <a:schemeClr val="bg1"/>
                </a:solidFill>
              </a:rPr>
              <a:t>“but be an example”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i="1" dirty="0">
                <a:solidFill>
                  <a:schemeClr val="bg1"/>
                </a:solidFill>
              </a:rPr>
              <a:t>cf. 1 Timothy 3:15-16; 4:7-8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600" dirty="0">
                <a:solidFill>
                  <a:schemeClr val="bg1"/>
                </a:solidFill>
              </a:rPr>
              <a:t>Self responsibility in youth </a:t>
            </a:r>
            <a:r>
              <a:rPr lang="en-US" sz="3600" i="1" dirty="0">
                <a:solidFill>
                  <a:schemeClr val="bg1"/>
                </a:solidFill>
              </a:rPr>
              <a:t>– Romans 2:11; Ezekiel 18:4; Ecclesiastes 12:1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09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0A1F8-9611-60DB-46BF-F65B257D4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25F927-6265-2BAC-4989-78711EA4D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702218-7C49-7B6F-1374-FB7C2B61B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660" y="614101"/>
            <a:ext cx="8743167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Be An Example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878CC-ED81-4885-5EF6-7094E01A3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661" y="2304789"/>
            <a:ext cx="5540677" cy="41880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Word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Matt.12:33-37; James 3:2-5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Conduct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Romans 12:1-2; 6:12-14; Matt. 25:14-30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Love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John 13; Deut. 6:4-5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B14B3C-7F19-707C-F982-0B4B59639FA6}"/>
              </a:ext>
            </a:extLst>
          </p:cNvPr>
          <p:cNvSpPr txBox="1">
            <a:spLocks/>
          </p:cNvSpPr>
          <p:nvPr/>
        </p:nvSpPr>
        <p:spPr>
          <a:xfrm>
            <a:off x="6373661" y="2304789"/>
            <a:ext cx="5540677" cy="41880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bg1"/>
                </a:solidFill>
              </a:rPr>
              <a:t>Faith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i="1" dirty="0">
                <a:solidFill>
                  <a:schemeClr val="bg1"/>
                </a:solidFill>
              </a:rPr>
              <a:t>Heb. 11:3, 6; Acts 26:24-25; Prov. 3:5-8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bg1"/>
                </a:solidFill>
              </a:rPr>
              <a:t>Purity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i="1" dirty="0">
                <a:solidFill>
                  <a:schemeClr val="bg1"/>
                </a:solidFill>
              </a:rPr>
              <a:t>1 Pet. 1:15-16; 2 Tim. 2:22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9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A60BF-5902-4276-6070-D210AE49C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F3D0A6-1A6F-A0DC-3881-EC76CBC9D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08439D-4B94-71CD-BC3B-F78729AD9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660" y="614101"/>
            <a:ext cx="8743167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Let No One Despise the Youth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C108B5-F09E-6D8A-5765-D0625BA64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660" y="2304789"/>
            <a:ext cx="11636679" cy="41880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Woe to the Offender!</a:t>
            </a:r>
          </a:p>
          <a:p>
            <a:pPr marL="0" indent="0" algn="ctr">
              <a:buNone/>
            </a:pPr>
            <a:r>
              <a:rPr lang="en-US" sz="4000" i="1" dirty="0">
                <a:solidFill>
                  <a:schemeClr val="bg1"/>
                </a:solidFill>
              </a:rPr>
              <a:t>Matthew 18:6-7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Be an Encourager</a:t>
            </a:r>
          </a:p>
          <a:p>
            <a:pPr marL="0" indent="0" algn="ctr">
              <a:buNone/>
            </a:pPr>
            <a:r>
              <a:rPr lang="en-US" sz="4000" i="1" dirty="0">
                <a:solidFill>
                  <a:schemeClr val="bg1"/>
                </a:solidFill>
              </a:rPr>
              <a:t>Acts 4:36; 11:22-24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24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303E3-55AF-B332-9FFB-9C5A2EDCA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593411-0BB3-CB99-D2CF-693A17623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8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162</Words>
  <Application>Microsoft Macintosh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The Command and Execution</vt:lpstr>
      <vt:lpstr>The Command and Execution</vt:lpstr>
      <vt:lpstr>Be An Example In…</vt:lpstr>
      <vt:lpstr>Let No One Despise the Youth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2025-06-07T14:28:32Z</dcterms:created>
  <dcterms:modified xsi:type="dcterms:W3CDTF">2025-06-07T15:31:23Z</dcterms:modified>
</cp:coreProperties>
</file>