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4753-D016-3B7E-6726-D06FD44E3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52470-5528-6511-C0BA-C113E5431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F1E9-A607-838E-BEEE-A88283F4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6509E-9CAD-C9D5-0083-4E5D7250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95B5-363E-5D9E-8DA3-155CCED1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842C-41EE-D53E-D437-3C73EAEC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0EC8F-ED89-05CA-7C3A-F5039BF95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073C-5027-DA3E-D4D8-DD3AFBC6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1F4AE-C9C7-71CD-BF7B-DEAAE8FE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33CD-E8F2-597B-7D97-D0CADDD3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CC349-4946-F049-9EE2-79EF9EE57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EB4B5-1458-B893-4415-71D00F558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8608-A596-7AC1-2E58-392BBDC6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1857-C9A1-6F67-DA15-6C57734B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45D1-B7A2-6314-6412-7EA99E82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0E7A-4ADB-3DDD-64F3-22A5A006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6608-1D90-B685-5BB8-78AB04CCF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2FD8-A17C-668A-A6F3-563A1485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5222-FCE3-4473-E423-692AD57F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9154B-E989-88C4-7706-A10EC283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88AA-E948-141B-AB94-FA3A8B41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66D22-45E7-E6AE-F62D-2B3757FA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D9B3-F01B-33A3-82CC-9D5BD2A1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DBC5-13BB-AA3A-B984-B13F3047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DF54-AC56-C0E4-1771-6BE4E955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4AFF-DC38-A501-037D-F59AE560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B3FB-584A-23E7-F6FC-225A06400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9B2FF-9201-C43C-DAAA-3BDA32EF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861CD-D4EE-4E9A-2315-11B7AF0A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7CC13-5499-CE84-F6EF-4AF37E0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9ED3-8412-ECC3-7D98-4DFB81C0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7C96-91B8-48B2-E5D6-DFB8630E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E8EF-454B-6ADB-AE6C-4DBC46D0B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738ED-B28A-8799-77F0-000789C5A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513F-CA23-8650-C024-AB4BFC783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8B4CD-60F8-BD50-208E-898A4762E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1E638-0FE2-73D4-B293-897C35BC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8724F-5440-315C-9912-B6D5730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41FAE-FA69-6B18-0CC0-C7CCC61B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F6BA-7D44-9B5C-DEC1-687CB535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9DAAF-403F-6CFA-BAF5-8272965B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B6C44-4306-2F2D-2AAE-8E0A205C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5BD85-6CDC-5398-702E-530C1384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2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1F2CF-FFB6-04DB-55AD-0CF9CB3C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AA24E-12E0-CC9A-45BE-3FC43956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FA98-897B-9D26-8A5F-B8A95B40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42F7-3352-EB68-E1DF-9BDEDF8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B58F-ED58-309C-61BE-9684644B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8BDEF-95B6-7067-799A-BB9514782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CB610-C7DE-A474-444B-0BCC352B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ECF9E-8035-E2C1-66D4-CFE4C08B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1C24A-B7F2-28ED-0F43-A55BC4DF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F208-99BE-A93D-6043-BB4874DF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49137-13BA-CD60-4C2A-A5B243C56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AFC4B-078F-4345-CAA8-5E153E1D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58EC5-1D05-F52B-96AE-F214DB81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DA9DB-3051-A5B3-8046-3EC25F05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1CB6-5237-18A7-3A2B-31DC0995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8A4A0-4082-924D-E9BA-A1E4CCE8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D06DD-D4BB-6435-505E-181A418A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DB18D-EFCF-D14A-BB8B-9661CF933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5147B-51A0-0F41-93B0-F299C8591432}" type="datetimeFigureOut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859E6-B87E-22D4-0D73-AE2EE4866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5D1A-8813-D8F1-48DD-7C1EB9878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BBC21-917A-7B43-8383-5CA47A83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3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D531-430A-80CB-885F-86DFEED1B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EE555-C0D5-C036-A1DA-85C53682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30E94-AED5-52C3-43B7-186DE69C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676A-EEA2-7036-DDEE-3C6AACAA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Determined by its Relation to God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Matthew 10:40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Those sent were sent by Christ, and Christ was sent by God – </a:t>
            </a:r>
            <a:r>
              <a:rPr lang="en-US" sz="3600" dirty="0">
                <a:solidFill>
                  <a:srgbClr val="FFC000"/>
                </a:solidFill>
              </a:rPr>
              <a:t>Matthew 9:25-28; 10:40 </a:t>
            </a:r>
            <a:r>
              <a:rPr lang="en-US" sz="3600" dirty="0">
                <a:solidFill>
                  <a:schemeClr val="bg1"/>
                </a:solidFill>
              </a:rPr>
              <a:t>– what is done for them is done for God.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When what is done is in response to and accordance with God’s will it has spiritual value – </a:t>
            </a:r>
            <a:r>
              <a:rPr lang="en-US" sz="3600" dirty="0">
                <a:solidFill>
                  <a:srgbClr val="FFC000"/>
                </a:solidFill>
              </a:rPr>
              <a:t>2 Timothy 3:16-17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B0156-8B3F-46B5-47B4-7E8ECCFDF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3EC0C-2266-E9DC-9EBE-CF59A1F5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C664-8C9A-BA71-3F0B-93DC932A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Determined by the Motivation Behind It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Matthew 10:41-42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“in the name of” </a:t>
            </a:r>
            <a:r>
              <a:rPr lang="en-US" sz="3600" dirty="0">
                <a:solidFill>
                  <a:schemeClr val="bg1"/>
                </a:solidFill>
              </a:rPr>
              <a:t>– this motivation makes the reception about something bigger than both parties.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3 John 5-8 </a:t>
            </a:r>
            <a:r>
              <a:rPr lang="en-US" sz="3600" dirty="0">
                <a:solidFill>
                  <a:schemeClr val="bg1"/>
                </a:solidFill>
              </a:rPr>
              <a:t>– Gaius’ actions were about service to God and furthering His will. (</a:t>
            </a:r>
            <a:r>
              <a:rPr lang="en-US" sz="3600" dirty="0">
                <a:solidFill>
                  <a:srgbClr val="FFC000"/>
                </a:solidFill>
              </a:rPr>
              <a:t>cf. Matthew 6:1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F0D31-FD34-B383-F241-03954CEF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03A33-BB22-AFF5-B5E0-63D64149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C2F6-B897-77EB-5516-426601C6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Determined by the Response to What the Opportunity Provides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Matthew 10:42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236538" lvl="2" indent="-236538"/>
            <a:r>
              <a:rPr lang="en-US" sz="3600" dirty="0">
                <a:solidFill>
                  <a:schemeClr val="bg1"/>
                </a:solidFill>
              </a:rPr>
              <a:t>“If just a cup of water I place within your hand, Then just a cup of water is all that I demand” (Follow Me, #564)</a:t>
            </a:r>
          </a:p>
          <a:p>
            <a:pPr marL="236538" lvl="2" indent="-236538"/>
            <a:r>
              <a:rPr lang="en-US" sz="3600" dirty="0">
                <a:solidFill>
                  <a:schemeClr val="bg1"/>
                </a:solidFill>
              </a:rPr>
              <a:t>Opportunity assigns responsibility and possesses significant value – </a:t>
            </a:r>
            <a:r>
              <a:rPr lang="en-US" sz="3600" dirty="0">
                <a:solidFill>
                  <a:srgbClr val="FFC000"/>
                </a:solidFill>
              </a:rPr>
              <a:t>James 2:15-16; 4:17; 1 John 3:16-17</a:t>
            </a:r>
          </a:p>
        </p:txBody>
      </p:sp>
    </p:spTree>
    <p:extLst>
      <p:ext uri="{BB962C8B-B14F-4D97-AF65-F5344CB8AC3E}">
        <p14:creationId xmlns:p14="http://schemas.microsoft.com/office/powerpoint/2010/main" val="40631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438B-BBEC-D7C1-25D6-2EC906E8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4F1C0-3447-C199-EC55-7E3DCC1D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F8E0-C6D0-5A68-8BFE-5B729DBE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Determined by the Value of the One Served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Matthew 10:41-42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236538" lvl="2" indent="-236538"/>
            <a:r>
              <a:rPr lang="en-US" sz="3600" dirty="0">
                <a:solidFill>
                  <a:schemeClr val="bg1"/>
                </a:solidFill>
              </a:rPr>
              <a:t>The service is not necessarily great because of what it is, but who it is for.</a:t>
            </a:r>
          </a:p>
          <a:p>
            <a:pPr marL="236538" lvl="2" indent="-236538"/>
            <a:r>
              <a:rPr lang="en-US" sz="3600" dirty="0">
                <a:solidFill>
                  <a:schemeClr val="bg1"/>
                </a:solidFill>
              </a:rPr>
              <a:t>When we do something for a disciple of Christ, we do it for Christ – </a:t>
            </a:r>
            <a:r>
              <a:rPr lang="en-US" sz="3600" dirty="0">
                <a:solidFill>
                  <a:srgbClr val="FFC000"/>
                </a:solidFill>
              </a:rPr>
              <a:t>Matthew 25:34-40</a:t>
            </a:r>
          </a:p>
        </p:txBody>
      </p:sp>
    </p:spTree>
    <p:extLst>
      <p:ext uri="{BB962C8B-B14F-4D97-AF65-F5344CB8AC3E}">
        <p14:creationId xmlns:p14="http://schemas.microsoft.com/office/powerpoint/2010/main" val="22691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544C-62DA-BB29-4F9B-0E4B0240E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04A96-6AC0-815D-79F3-77C102D5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4A0B-5DBF-7505-E794-CC968F46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All We Do Should Be Motivated and Governed by God’s Will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rgbClr val="FFC000"/>
                </a:solidFill>
              </a:rPr>
              <a:t>Ecc</a:t>
            </a:r>
            <a:r>
              <a:rPr lang="en-US" sz="4000" dirty="0">
                <a:solidFill>
                  <a:srgbClr val="FFC000"/>
                </a:solidFill>
              </a:rPr>
              <a:t>. 12:13-14; Col. 3:17, 23; Matt. 5:43-48; Mark 14:3-9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God’s Ways are Supreme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Isaiah 55:6-13; Matt. 15:1-9; 1 Sam. 15:22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05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2B80-1203-82B8-1A15-9F1C2979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E8B5C-AA97-1089-4918-701BFB57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4B0C-1A7D-E72C-8525-9910A4344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054" y="1650260"/>
            <a:ext cx="9670094" cy="48131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God’s Estimation is the Only Thing That Matters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1 Cor. 12:15-26; 2 Cor. 8:8-12; Luke 21:1-4; 1 Cor. 1:26-31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There is Grandeur in My Service if it is According to God’s Will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Matt. 10:40-42; 25:31-40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813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7323-A317-7AF1-951E-9FA79DB3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56748-DC2C-6256-4399-BE113A56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314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2025-06-20T21:51:04Z</dcterms:created>
  <dcterms:modified xsi:type="dcterms:W3CDTF">2025-06-20T22:14:00Z</dcterms:modified>
</cp:coreProperties>
</file>