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1539A-2C16-A7DF-81B5-DAA199D77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F386D2-2D2F-8A9F-4662-529043059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9140F-5F8E-07CE-786F-AED3AF4A2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94B9-73DF-3A46-A26A-7954FDC16835}" type="datetimeFigureOut">
              <a:rPr lang="en-US" smtClean="0"/>
              <a:t>6/6/25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7D126-6119-9CDA-ACC4-B7213E7DB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13F16-022A-C056-B92C-9B0B59E0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7554-335C-694E-821A-DE8E3B984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74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C30F-B825-90FB-FB78-ABBB3EACA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4AAE86-B6E7-9238-665F-B9EA8B045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F7E24-5E04-F2DD-A2A0-1BBB37A2C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94B9-73DF-3A46-A26A-7954FDC16835}" type="datetimeFigureOut">
              <a:rPr lang="en-US" smtClean="0"/>
              <a:t>6/6/25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285D1-02D4-31B4-7DFD-B4068EFD6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E8245-5791-CD3E-2505-94A3711C7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7554-335C-694E-821A-DE8E3B984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4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C69F7B-2657-10A7-1EA9-73D7B703C8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B56AA-7527-50AA-2411-CEB07E5ED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9E6BF-F065-7340-955F-71CB869F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94B9-73DF-3A46-A26A-7954FDC16835}" type="datetimeFigureOut">
              <a:rPr lang="en-US" smtClean="0"/>
              <a:t>6/6/25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5A1E9-B5E4-808C-E9DA-6AF080D71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04A69-953C-DB22-45EA-AC47A3F2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7554-335C-694E-821A-DE8E3B984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2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E93C1-242B-016B-4386-0EBCB237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8BE68-9EE8-60AB-BB17-7A6BB2DF4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7FD12-3D1E-F737-2BDC-F1577DC2F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94B9-73DF-3A46-A26A-7954FDC16835}" type="datetimeFigureOut">
              <a:rPr lang="en-US" smtClean="0"/>
              <a:t>6/6/25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D0AF2-EF17-FB26-259A-5B00B4290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A0E27-3818-E870-9C83-67006FE46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7554-335C-694E-821A-DE8E3B984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7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FAA8D-D7CD-F956-A39B-8FB35411E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6847B-E4E5-2933-D10F-207097BD7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D6222-548C-C637-6424-97F124559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94B9-73DF-3A46-A26A-7954FDC16835}" type="datetimeFigureOut">
              <a:rPr lang="en-US" smtClean="0"/>
              <a:t>6/6/25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25546-0864-3D4A-A50B-E76D3F73A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6ECAF-D030-1B8F-E9BB-948EBAB3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7554-335C-694E-821A-DE8E3B984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1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B799F-E542-A9CC-9BBE-1B48B251F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637E5-9B79-3553-DC19-322629734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04222-C86A-97B2-0338-C878109B0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F8090-BAD6-8B13-C10D-C50B5B48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94B9-73DF-3A46-A26A-7954FDC16835}" type="datetimeFigureOut">
              <a:rPr lang="en-US" smtClean="0"/>
              <a:t>6/6/25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B5B3D-3E8E-7E39-D588-E88ED0813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D215F-10B5-1E97-CE88-6A9DC18C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7554-335C-694E-821A-DE8E3B984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0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60C51-40B7-07D7-EA63-7F71C5F90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D3E11-2E8F-AFF9-1322-6B00CA870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9C058-40FB-2E24-24A7-1146F9F46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33FFF3-8416-4D07-5A06-C2F5C57A2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86705C-B909-9BC9-2415-7D79436D8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DBF73F-63E0-D5BF-08DB-FD29EBC2F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94B9-73DF-3A46-A26A-7954FDC16835}" type="datetimeFigureOut">
              <a:rPr lang="en-US" smtClean="0"/>
              <a:t>6/6/25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215D37-5F65-949C-C5EE-D276874F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337E3D-1AF0-EEE4-2663-7F3D0D48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7554-335C-694E-821A-DE8E3B984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5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A46C5-9056-6CBE-1EC0-80F461FF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543C3-FA31-439D-6F3B-E7101D189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94B9-73DF-3A46-A26A-7954FDC16835}" type="datetimeFigureOut">
              <a:rPr lang="en-US" smtClean="0"/>
              <a:t>6/6/25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E45FF-01EC-0909-CBB1-90439497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F6A1CA-5A40-9D3E-1EEE-5FCD2372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7554-335C-694E-821A-DE8E3B984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0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612212-6801-E6FE-23C1-30AC57388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94B9-73DF-3A46-A26A-7954FDC16835}" type="datetimeFigureOut">
              <a:rPr lang="en-US" smtClean="0"/>
              <a:t>6/6/25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5296E1-49F4-26D4-CB6E-D697DB44F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16D7D-3945-7288-67A6-ECF1DEFF1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7554-335C-694E-821A-DE8E3B984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3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59675-08A0-689C-9154-4D23F901C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CCD55-AC5B-F453-608D-E40ECF14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A576A-D985-B1DF-CB76-541A8293A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C87B1-4CF5-6F88-80F4-C99E84465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94B9-73DF-3A46-A26A-7954FDC16835}" type="datetimeFigureOut">
              <a:rPr lang="en-US" smtClean="0"/>
              <a:t>6/6/25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46157-AB43-6526-218A-56E7339FA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A37C1-5D55-67FF-B94E-9DD2C062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7554-335C-694E-821A-DE8E3B984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03542-62C9-EF48-134F-9E5C0A226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048D04-3247-E90D-D135-95B18A7EB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53C69-2993-BE16-B528-7C2DDCCB9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30042-7C13-6E7B-3C22-693A19FF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94B9-73DF-3A46-A26A-7954FDC16835}" type="datetimeFigureOut">
              <a:rPr lang="en-US" smtClean="0"/>
              <a:t>6/6/25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54DB3-AA0F-05FB-736C-F695D1A7E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FA84F-5676-199C-2414-9D1D91904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7554-335C-694E-821A-DE8E3B984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7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F7A4E4-B535-3CA4-7C77-1160E86CD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6C469-BB17-1E95-0C90-11B129F92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B0698-EDE7-5B35-CDF1-E0269E7FA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CE94B9-73DF-3A46-A26A-7954FDC16835}" type="datetimeFigureOut">
              <a:rPr lang="en-US" smtClean="0"/>
              <a:t>6/6/25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5D257-46F5-5AE6-A885-01F091E97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642B3-C4F8-E560-7459-63DCBD594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077554-335C-694E-821A-DE8E3B984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6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769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5A9536-2457-53B7-3346-D0198E64B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95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381B32-FDE7-9DD2-497C-A5D2C6EAF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B98E9-3041-F60F-7DC6-F6C2816EF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344" y="651354"/>
            <a:ext cx="9675312" cy="4835046"/>
          </a:xfrm>
          <a:solidFill>
            <a:schemeClr val="tx1">
              <a:alpha val="49637"/>
            </a:schemeClr>
          </a:solidFill>
          <a:effectLst>
            <a:softEdge rad="92131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The Light of Truth</a:t>
            </a:r>
          </a:p>
          <a:p>
            <a:pPr marL="0" indent="0" algn="ctr">
              <a:buNone/>
            </a:pPr>
            <a:r>
              <a:rPr lang="en-US" sz="4000" i="1" dirty="0">
                <a:solidFill>
                  <a:srgbClr val="FFC000"/>
                </a:solidFill>
              </a:rPr>
              <a:t>John 11:9-10; 9:3-5; 12:35-36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The Light of Love</a:t>
            </a:r>
          </a:p>
          <a:p>
            <a:pPr marL="0" indent="0" algn="ctr">
              <a:buNone/>
            </a:pPr>
            <a:r>
              <a:rPr lang="en-US" sz="4000" i="1" dirty="0">
                <a:solidFill>
                  <a:srgbClr val="FFC000"/>
                </a:solidFill>
              </a:rPr>
              <a:t>1 John 2:7-11; 3:16-17; 4:7-11; 5:1-2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The Light of Truth and Love</a:t>
            </a:r>
          </a:p>
          <a:p>
            <a:pPr marL="0" indent="0" algn="ctr">
              <a:buNone/>
            </a:pPr>
            <a:r>
              <a:rPr lang="en-US" sz="4000" i="1" dirty="0">
                <a:solidFill>
                  <a:srgbClr val="FFC000"/>
                </a:solidFill>
              </a:rPr>
              <a:t>John 11:9-10, 14-15, 23-27, 41-45; 20:31-32</a:t>
            </a:r>
          </a:p>
        </p:txBody>
      </p:sp>
    </p:spTree>
    <p:extLst>
      <p:ext uri="{BB962C8B-B14F-4D97-AF65-F5344CB8AC3E}">
        <p14:creationId xmlns:p14="http://schemas.microsoft.com/office/powerpoint/2010/main" val="45008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39</Words>
  <Application>Microsoft Macintosh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</cp:revision>
  <dcterms:created xsi:type="dcterms:W3CDTF">2025-06-06T17:33:18Z</dcterms:created>
  <dcterms:modified xsi:type="dcterms:W3CDTF">2025-06-06T18:16:00Z</dcterms:modified>
</cp:coreProperties>
</file>