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58"/>
  </p:normalViewPr>
  <p:slideViewPr>
    <p:cSldViewPr snapToGrid="0">
      <p:cViewPr varScale="1">
        <p:scale>
          <a:sx n="115" d="100"/>
          <a:sy n="115" d="100"/>
        </p:scale>
        <p:origin x="9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5865-9461-62BF-9F5F-9DFE79389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BEB9F-2916-6A2A-DEC9-3140E1D4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30B2F-6173-3D80-8851-54C3C1F1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684C-E41E-31DD-C305-F5D83976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B7F-2B2A-E276-A9EF-C570BC2F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96A6-6FE4-E6BD-3DCF-D5E7A3A8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4A974-233E-062D-9E20-B5738A900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D1BB8-F808-E141-EE55-5ECBE302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AAE97-429A-AB3A-8157-3EED21CC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588EF-BA02-4A27-1F09-EAFC6704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03349-F3E3-03F6-E4F1-4A75E8176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13D09-D87A-95A6-C975-24BD92253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F86B1-1D75-6B76-B791-FC11C1F0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532A-44FE-9DDD-99DA-B8706EBB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B1E22-7D69-C7B6-741D-5599AE17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8D36-058D-E9F4-693D-3CEBDB38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2F99-B819-680B-F7FD-59D3D25AE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4642-74AC-2B50-4B57-55BBCBCC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214C4-15DC-1470-F1F5-FEFB2BAF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366A8-48A9-4219-3368-F4345F73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E811-A0F5-DE5F-E673-56244519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9EDFB-9680-F6CE-84F0-B0E158E63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D82C-B1BE-F515-6143-48B8837E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D87F8-E628-7033-074E-0CC04FCC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43599-D98C-9A52-78AE-D7288D16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B64C-4A39-4B77-465C-3F1B64CD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3C55-ECAA-E08B-1B42-54C763130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15A94-F10F-C900-79E8-DE94828D1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7E17F-E75D-8075-0905-0486A41A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354DF-E2A6-273F-A8E6-D73B4DB1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6E216-141C-0C4B-32B6-58773F1E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0811-91C6-756A-15EC-EEFB0A34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2C727-B142-4F34-4A6D-EE4F23B91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52C3E-0F95-1F07-D216-49DB2833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92010-8264-EA5C-3B2C-97204FBD9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4C30A-CA49-A5E4-9225-7AEFB1B68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736EA-870B-8333-445E-14800D59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3B338-3F39-B531-1F4E-0D877E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45C0A-B4C8-4B78-6130-4ADBC9C2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AA64-5D18-01E0-5D4F-A101C57E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A7A2D-0ED8-2839-AFBC-B44C5A7C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6CA5E-F5F3-8EEB-D366-7A9A56C8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71A5E-F014-D9B7-4A3C-3FF77D1F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C0CB1-54E1-3613-7BCA-B4401540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0BEC3-0E33-6E2E-0EA6-C009DBB5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C7B38-988F-F3DA-6BF3-B4EBA5F7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A707-33EF-8C18-A431-799E6DE1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63A8-B221-C8C4-6A7A-41DF2674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E3FC-4508-667E-AD38-0B8292591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F5310-1F57-4A54-0A1B-F0D8C58A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66CDC-73ED-8B3E-E267-B0B208A8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11921-B0B0-5D80-2A73-CBB4EF4F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8A66-7CB8-0E2C-6297-B6BFDDCC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0EDB3-C51C-E66B-77F3-93C5CB2BE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BB254-4FC3-FF71-305D-E2BB6000E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0E575-D427-6C02-12EC-7032A5EC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E6208-90C7-9F5C-F3A1-F42D8EC5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96A01-8473-DFDD-F26A-34E91812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9099A-2950-01C4-804A-D6141C80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3507F-26C0-B918-8F13-99B6833A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C14F-93AC-B97A-5CE7-334D23D8B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4AE7C3-CB44-1A4F-9A14-25349C1CBC34}" type="datetimeFigureOut">
              <a:rPr lang="en-US" smtClean="0"/>
              <a:t>5/31/25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9B7E8-3ED3-BAE1-FCB1-8547271FA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1C63E-4B87-7091-9779-E279FE81B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31B3A-6751-6846-950E-4BF959FB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7E62-90F2-7647-68F3-8B755DC53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FFC185-99F3-AA91-4A34-D9609188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622C1-1736-23DC-E866-F5D64B14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worship the Father in spirit and truth.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3A54-977B-1AC9-EA2E-9E56E5EC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woman asked about the proper location – </a:t>
            </a:r>
            <a:r>
              <a:rPr lang="en-US" sz="3600" dirty="0">
                <a:solidFill>
                  <a:srgbClr val="FFC000"/>
                </a:solidFill>
              </a:rPr>
              <a:t>John 4:20-21</a:t>
            </a:r>
          </a:p>
          <a:p>
            <a:r>
              <a:rPr lang="en-US" sz="3600" dirty="0">
                <a:solidFill>
                  <a:schemeClr val="bg1"/>
                </a:solidFill>
              </a:rPr>
              <a:t>Jesus answers in the negative and positive – </a:t>
            </a:r>
            <a:r>
              <a:rPr lang="en-US" sz="3600" dirty="0">
                <a:solidFill>
                  <a:srgbClr val="FFC000"/>
                </a:solidFill>
              </a:rPr>
              <a:t>John 4:21, 23-24</a:t>
            </a:r>
          </a:p>
          <a:p>
            <a:r>
              <a:rPr lang="en-US" sz="3600" dirty="0">
                <a:solidFill>
                  <a:schemeClr val="bg1"/>
                </a:solidFill>
              </a:rPr>
              <a:t>At one time the physical location mattered – </a:t>
            </a:r>
            <a:r>
              <a:rPr lang="en-US" sz="3600" dirty="0">
                <a:solidFill>
                  <a:srgbClr val="FFC000"/>
                </a:solidFill>
              </a:rPr>
              <a:t>Hebrews 8:7, 13; 9:1, 8-10; 10:1, 19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Now the worship is physically boundless (</a:t>
            </a:r>
            <a:r>
              <a:rPr lang="en-US" sz="3600" dirty="0">
                <a:solidFill>
                  <a:srgbClr val="FFC000"/>
                </a:solidFill>
              </a:rPr>
              <a:t>cf. Galatians 3:28</a:t>
            </a:r>
            <a:r>
              <a:rPr lang="en-US" sz="3600" dirty="0">
                <a:solidFill>
                  <a:schemeClr val="bg1"/>
                </a:solidFill>
              </a:rPr>
              <a:t>) within the spiritual boundaries (</a:t>
            </a:r>
            <a:r>
              <a:rPr lang="en-US" sz="3600" dirty="0">
                <a:solidFill>
                  <a:srgbClr val="FFC000"/>
                </a:solidFill>
              </a:rPr>
              <a:t>cf. John 4:24</a:t>
            </a:r>
            <a:r>
              <a:rPr lang="en-US" sz="3600" dirty="0">
                <a:solidFill>
                  <a:schemeClr val="bg1"/>
                </a:solidFill>
              </a:rPr>
              <a:t>).</a:t>
            </a:r>
            <a:endParaRPr lang="en-US" sz="3600" dirty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0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3DF8C-F5BA-EF93-075E-288AA5FF8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687820-026D-0DCE-9D9D-4B495907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CFF4B-2CAC-C738-C068-8D1E1E27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worship the Father in spirit and truth.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AC84-2BC5-9D3E-80DA-A1DBF88E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Worship in Spirit and Truth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“the Father is seeking such to worship Him”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4:23</a:t>
            </a:r>
            <a:r>
              <a:rPr lang="en-US" sz="3600" dirty="0">
                <a:solidFill>
                  <a:schemeClr val="bg1"/>
                </a:solidFill>
              </a:rPr>
              <a:t>) – not somewhere “in the middle,” but in the Father’s will.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1 Corinthians 2:10-16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“combining spiritual thoughts with spiritual words.”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C000"/>
                </a:solidFill>
              </a:rPr>
              <a:t>v. 13</a:t>
            </a:r>
            <a:r>
              <a:rPr lang="en-US" sz="3600" dirty="0">
                <a:solidFill>
                  <a:schemeClr val="bg1"/>
                </a:solidFill>
              </a:rPr>
              <a:t>, NASB) 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Hebrews 8:4-5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“divinely instructed…pattern,” “heavenly things”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2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00DAA-F1C8-A6D1-ACA9-0FB584043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15CEFE-523F-D315-E86A-B8AE6F92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C3459-35B6-801C-AE5A-E2A4154C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worship the Father in spirit and truth.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07B6-95E7-C62F-750F-9776B015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Worship in Spirit and Truth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“the Father is seeking such to worship Him”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4:23</a:t>
            </a:r>
            <a:r>
              <a:rPr lang="en-US" sz="3600" dirty="0">
                <a:solidFill>
                  <a:schemeClr val="bg1"/>
                </a:solidFill>
              </a:rPr>
              <a:t>) – not somewhere “in the middle,” but in the Father’s will.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Colossians 3:1-4, 17</a:t>
            </a:r>
            <a:r>
              <a:rPr lang="en-US" sz="3600" dirty="0">
                <a:solidFill>
                  <a:schemeClr val="bg1"/>
                </a:solidFill>
              </a:rPr>
              <a:t> – the worship pattern of what Christ reveals for the heavenly things.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5043D-4D22-719F-45D8-B0B70B18C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E5CCA-7D3D-B852-A7AF-D8A4F877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0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B7F5-0ED4-A30F-D704-CAB01C51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30D6D-1391-691E-CBB5-E85ECEBFF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8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A64FA9-8EB3-564A-278E-98065585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D201C-E729-8309-B2EF-D922B212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are those born of the Spirit who have come to the Father through the Son.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7BD9-FE54-AA9E-F5C2-7DF96D9E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woman acknowledged a divide that Jesus did not deny – </a:t>
            </a:r>
            <a:r>
              <a:rPr lang="en-US" sz="3600" dirty="0">
                <a:solidFill>
                  <a:srgbClr val="FFC000"/>
                </a:solidFill>
              </a:rPr>
              <a:t>John 4:9, 20, 22</a:t>
            </a:r>
          </a:p>
          <a:p>
            <a:r>
              <a:rPr lang="en-US" sz="3600" dirty="0">
                <a:solidFill>
                  <a:schemeClr val="bg1"/>
                </a:solidFill>
              </a:rPr>
              <a:t>Jesus speaks of a future time connecting Samaritans and others to the Father – </a:t>
            </a:r>
            <a:r>
              <a:rPr lang="en-US" sz="3600" dirty="0">
                <a:solidFill>
                  <a:srgbClr val="FFC000"/>
                </a:solidFill>
              </a:rPr>
              <a:t>John 4:21, 23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Isaiah 2:2; John 3:3-8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Jesus is the key to others being counted among Jews as God’s people offering true worship – </a:t>
            </a:r>
            <a:r>
              <a:rPr lang="en-US" sz="3600" dirty="0">
                <a:solidFill>
                  <a:srgbClr val="FFC000"/>
                </a:solidFill>
              </a:rPr>
              <a:t>John 4:10, 13-14, 22, 25-26, 42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C000"/>
                </a:solidFill>
              </a:rPr>
              <a:t>cf. John 14:6; 15:26; Hebrews 10:19-25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362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7924-F9E1-27B2-9BB7-87C0E4B8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F8915B-2427-0EBC-DAA7-265E7478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B7956-2DFC-37E4-5F25-02B7BE10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are those born of the Spirit who have come to the Father through the Son.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0C413-809A-7E8A-348D-A71ED154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“For we are the circumcision, who worship God in the Spirit”</a:t>
            </a:r>
            <a:r>
              <a:rPr lang="en-US" sz="4000" b="1" dirty="0">
                <a:solidFill>
                  <a:schemeClr val="bg1"/>
                </a:solidFill>
              </a:rPr>
              <a:t> (</a:t>
            </a:r>
            <a:r>
              <a:rPr lang="en-US" sz="4000" b="1" dirty="0">
                <a:solidFill>
                  <a:srgbClr val="FFC000"/>
                </a:solidFill>
              </a:rPr>
              <a:t>Philippians 3:3</a:t>
            </a:r>
            <a:r>
              <a:rPr lang="en-US" sz="4000" b="1" dirty="0">
                <a:solidFill>
                  <a:schemeClr val="bg1"/>
                </a:solidFill>
              </a:rPr>
              <a:t>).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 desires all to worship Him, but He desires </a:t>
            </a:r>
            <a:r>
              <a:rPr lang="en-US" sz="3600" i="1" dirty="0">
                <a:solidFill>
                  <a:schemeClr val="bg1"/>
                </a:solidFill>
              </a:rPr>
              <a:t>“true worshipers”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John 4:23</a:t>
            </a:r>
          </a:p>
          <a:p>
            <a:r>
              <a:rPr lang="en-US" sz="3600" dirty="0">
                <a:solidFill>
                  <a:schemeClr val="bg1"/>
                </a:solidFill>
              </a:rPr>
              <a:t>Worship to God is a privilege of His people – </a:t>
            </a:r>
            <a:r>
              <a:rPr lang="en-US" sz="3600" dirty="0">
                <a:solidFill>
                  <a:srgbClr val="FFC000"/>
                </a:solidFill>
              </a:rPr>
              <a:t>1 John 2:29; 3:22</a:t>
            </a:r>
            <a:r>
              <a:rPr lang="en-US" sz="3600" dirty="0">
                <a:solidFill>
                  <a:schemeClr val="bg1"/>
                </a:solidFill>
              </a:rPr>
              <a:t> (prayer); </a:t>
            </a:r>
            <a:r>
              <a:rPr lang="en-US" sz="3600" dirty="0">
                <a:solidFill>
                  <a:srgbClr val="FFC000"/>
                </a:solidFill>
              </a:rPr>
              <a:t>Acts 20:7 </a:t>
            </a:r>
            <a:r>
              <a:rPr lang="en-US" sz="3600" dirty="0">
                <a:solidFill>
                  <a:schemeClr val="bg1"/>
                </a:solidFill>
              </a:rPr>
              <a:t>(Lord’s Supper); </a:t>
            </a:r>
            <a:r>
              <a:rPr lang="en-US" sz="3600" dirty="0">
                <a:solidFill>
                  <a:srgbClr val="FFC000"/>
                </a:solidFill>
              </a:rPr>
              <a:t>Colossians 3:12, 16 </a:t>
            </a:r>
            <a:r>
              <a:rPr lang="en-US" sz="3600" dirty="0">
                <a:solidFill>
                  <a:schemeClr val="bg1"/>
                </a:solidFill>
              </a:rPr>
              <a:t>(singing); </a:t>
            </a:r>
            <a:r>
              <a:rPr lang="en-US" sz="3600" dirty="0">
                <a:solidFill>
                  <a:srgbClr val="FFC000"/>
                </a:solidFill>
              </a:rPr>
              <a:t>Ephesians 4:11-12 </a:t>
            </a:r>
            <a:r>
              <a:rPr lang="en-US" sz="3600" dirty="0">
                <a:solidFill>
                  <a:schemeClr val="bg1"/>
                </a:solidFill>
              </a:rPr>
              <a:t>(gospel proclamation); </a:t>
            </a:r>
            <a:r>
              <a:rPr lang="en-US" sz="3600" dirty="0">
                <a:solidFill>
                  <a:srgbClr val="FFC000"/>
                </a:solidFill>
              </a:rPr>
              <a:t>1 Corinthians 16:1-2 </a:t>
            </a:r>
            <a:r>
              <a:rPr lang="en-US" sz="3600" dirty="0">
                <a:solidFill>
                  <a:schemeClr val="bg1"/>
                </a:solidFill>
              </a:rPr>
              <a:t>(contribution)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6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30CE8-FA94-0BF8-1799-9B8E03805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B73829-6A36-EA31-7AAB-ABAD76B6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F556F-0024-C4E5-DF60-F4563678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are those born of the Spirit who have come to the Father through the Son.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F07F-7294-94C8-BA80-BE4002A5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“For we are the circumcision, who worship God in the Spirit”</a:t>
            </a:r>
            <a:r>
              <a:rPr lang="en-US" sz="4000" b="1" dirty="0">
                <a:solidFill>
                  <a:schemeClr val="bg1"/>
                </a:solidFill>
              </a:rPr>
              <a:t> (</a:t>
            </a:r>
            <a:r>
              <a:rPr lang="en-US" sz="4000" b="1" dirty="0">
                <a:solidFill>
                  <a:srgbClr val="FFC000"/>
                </a:solidFill>
              </a:rPr>
              <a:t>Philippians 3:3</a:t>
            </a:r>
            <a:r>
              <a:rPr lang="en-US" sz="4000" b="1" dirty="0">
                <a:solidFill>
                  <a:schemeClr val="bg1"/>
                </a:solidFill>
              </a:rPr>
              <a:t>).</a:t>
            </a:r>
          </a:p>
          <a:p>
            <a:r>
              <a:rPr lang="en-US" sz="3600" dirty="0">
                <a:solidFill>
                  <a:schemeClr val="bg1"/>
                </a:solidFill>
              </a:rPr>
              <a:t>Glory to God is in His church through His Son – </a:t>
            </a:r>
            <a:r>
              <a:rPr lang="en-US" sz="3600" dirty="0">
                <a:solidFill>
                  <a:srgbClr val="FFC000"/>
                </a:solidFill>
              </a:rPr>
              <a:t>Ephesians 3:20-21; 4:4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9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F8C9C-6039-405C-8BA6-A3DB0504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3B85CE-BA82-553E-6DC3-4EC016F1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8904A-D00D-15E1-8215-E7C293B1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know what they worship.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97BD1-A7EF-127D-E900-11282EB1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Jesus implies the Samaritans had it wrong – </a:t>
            </a:r>
            <a:r>
              <a:rPr lang="en-US" sz="3600" dirty="0">
                <a:solidFill>
                  <a:srgbClr val="FFC000"/>
                </a:solidFill>
              </a:rPr>
              <a:t>John 4:22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“You worship WHAT you do not know”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Acts 17:23</a:t>
            </a:r>
            <a:r>
              <a:rPr lang="en-US" sz="3600" dirty="0">
                <a:solidFill>
                  <a:schemeClr val="bg1"/>
                </a:solidFill>
              </a:rPr>
              <a:t>, NASB) – indicative of a lacking relationship with the person of God.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 said He would reveal the place – </a:t>
            </a:r>
            <a:r>
              <a:rPr lang="en-US" sz="3600" dirty="0">
                <a:solidFill>
                  <a:srgbClr val="FFC000"/>
                </a:solidFill>
              </a:rPr>
              <a:t>Deuteronomy 12:5; 2 Chronicles 6:6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C000"/>
                </a:solidFill>
              </a:rPr>
              <a:t>cf. Proverbs 13:13; Luke 24:44-45; Proverbs 1:7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They did not know God.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CF3CA-E8EE-D5A7-4A0E-20A5948B0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8A34DF-AA7C-D122-66A4-673D3874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62B3B9-0831-2744-76D9-6D19DFC4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know what they worship.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FCD3-EB2E-CF6E-E3B2-A5FF4916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Knowing God is the Foundation of True Worshipers</a:t>
            </a:r>
          </a:p>
          <a:p>
            <a:r>
              <a:rPr lang="en-US" sz="3600" dirty="0">
                <a:solidFill>
                  <a:schemeClr val="bg1"/>
                </a:solidFill>
              </a:rPr>
              <a:t>Knowing Him – </a:t>
            </a:r>
            <a:r>
              <a:rPr lang="en-US" sz="3600" dirty="0">
                <a:solidFill>
                  <a:srgbClr val="FFC000"/>
                </a:solidFill>
              </a:rPr>
              <a:t>1 John 2:3-6 </a:t>
            </a:r>
            <a:r>
              <a:rPr lang="en-US" sz="3600" dirty="0">
                <a:solidFill>
                  <a:schemeClr val="bg1"/>
                </a:solidFill>
              </a:rPr>
              <a:t>– relational.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There is a connection between true worship and everyday fellowship – </a:t>
            </a:r>
            <a:r>
              <a:rPr lang="en-US" sz="3600" dirty="0">
                <a:solidFill>
                  <a:srgbClr val="FFC000"/>
                </a:solidFill>
              </a:rPr>
              <a:t>1 Timothy 2:8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C000"/>
                </a:solidFill>
              </a:rPr>
              <a:t>cf. James 4:7-10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How can I prostrate myself before God in worship when my heart is high and lifted up against him in rebellious living? 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1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56FB2-D80C-77AC-7F06-F0F2A5997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2D19A1-5DD9-969C-FFAD-70FBEF5E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991EE-CF20-81D9-2498-B02CD6DF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know what they worship.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7478-2271-E003-872E-6E0D7EC4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Knowing God is the Foundation of True Worshipers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Those who worship God from lives of unholiness are not true worshipers – </a:t>
            </a:r>
            <a:r>
              <a:rPr lang="en-US" sz="3600" dirty="0">
                <a:solidFill>
                  <a:srgbClr val="FFC000"/>
                </a:solidFill>
              </a:rPr>
              <a:t>Psalm 50:7-23; Micah 6:3-8; Isaiah 1:10-17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Those who worship God from unholy lives often do so at the expense of the true worship prescribed by God – </a:t>
            </a:r>
            <a:r>
              <a:rPr lang="en-US" sz="3600" dirty="0">
                <a:solidFill>
                  <a:srgbClr val="FFC000"/>
                </a:solidFill>
              </a:rPr>
              <a:t>1 Samuel 13:7-11, 13-14; 15:20-23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5AF42-BD5B-D06E-5056-5BE8D548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A0C8F9-B510-ED17-3BA8-E7FC3A21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5FE84-60A6-9DE0-7127-5B9B8639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4765"/>
            <a:ext cx="11353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True Worshipers know what they worship.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6593-6A91-F136-35EA-00345F28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1118"/>
            <a:ext cx="11353800" cy="48221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i="1" dirty="0">
                <a:solidFill>
                  <a:schemeClr val="bg1"/>
                </a:solidFill>
              </a:rPr>
              <a:t>If my life shows I don’t know God, how can I be a true worshiper of God?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8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691</Words>
  <Application>Microsoft Macintosh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True Worshipers are those born of the Spirit who have come to the Father through the Son. </vt:lpstr>
      <vt:lpstr>True Worshipers are those born of the Spirit who have come to the Father through the Son. </vt:lpstr>
      <vt:lpstr>True Worshipers are those born of the Spirit who have come to the Father through the Son. </vt:lpstr>
      <vt:lpstr>True Worshipers know what they worship. </vt:lpstr>
      <vt:lpstr>True Worshipers know what they worship. </vt:lpstr>
      <vt:lpstr>True Worshipers know what they worship. </vt:lpstr>
      <vt:lpstr>True Worshipers know what they worship. </vt:lpstr>
      <vt:lpstr>True Worshipers worship the Father in spirit and truth. </vt:lpstr>
      <vt:lpstr>True Worshipers worship the Father in spirit and truth. </vt:lpstr>
      <vt:lpstr>True Worshipers worship the Father in spirit and truth.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2025-05-31T15:01:21Z</dcterms:created>
  <dcterms:modified xsi:type="dcterms:W3CDTF">2025-05-31T15:41:42Z</dcterms:modified>
</cp:coreProperties>
</file>