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6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49"/>
    <p:restoredTop sz="94589"/>
  </p:normalViewPr>
  <p:slideViewPr>
    <p:cSldViewPr snapToGrid="0" snapToObjects="1">
      <p:cViewPr varScale="1">
        <p:scale>
          <a:sx n="102" d="100"/>
          <a:sy n="102" d="100"/>
        </p:scale>
        <p:origin x="113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E393C-8BA5-234E-9621-4C58704F6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29FAB1-1B54-0D43-92B3-E6C541653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8369C-8AFA-3143-A178-B8AC83877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7939-A3A3-EC42-8368-0CF0CB8C7CD3}" type="datetimeFigureOut">
              <a:rPr lang="en-US" smtClean="0"/>
              <a:t>6/14/25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AED9F-D1BC-2A48-A566-F6F3F98AD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EF7FE-83F7-D34A-9E1C-DA0CF6E4A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C72D-FB2F-F54D-89E5-B8B6F49F6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0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FE1CE-A23A-3340-88BC-4E9B0E706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141017-5F3C-C54D-8236-3D2A71E45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691F8-65CE-6642-854F-798967747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7939-A3A3-EC42-8368-0CF0CB8C7CD3}" type="datetimeFigureOut">
              <a:rPr lang="en-US" smtClean="0"/>
              <a:t>6/14/25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C022D9-B4C6-6C4C-BF57-FD52E9C72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6EA4F-D014-7742-90E9-E03F93F43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C72D-FB2F-F54D-89E5-B8B6F49F6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22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6A8DAE-381C-204B-91E6-D8ACE25FF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AC2C34-16A8-3143-89FE-E4DA47EE4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3D8D9-B90F-434F-86BC-4C4ACC219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7939-A3A3-EC42-8368-0CF0CB8C7CD3}" type="datetimeFigureOut">
              <a:rPr lang="en-US" smtClean="0"/>
              <a:t>6/14/25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68166-FAB9-3042-A4F7-A6D01F364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4187F-954F-794D-AB9B-F1D701F19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C72D-FB2F-F54D-89E5-B8B6F49F6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235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96C5D-D058-5945-8A26-CEDF855EE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B5161-A038-944D-AFCF-233001DA3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6C794-D707-5D4C-AB33-3FDAFE20B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7939-A3A3-EC42-8368-0CF0CB8C7CD3}" type="datetimeFigureOut">
              <a:rPr lang="en-US" smtClean="0"/>
              <a:t>6/14/25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FC23A-C6B7-F54B-9B72-F559D29C7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DF556-E6B8-1A4A-9140-09B3ACBEA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C72D-FB2F-F54D-89E5-B8B6F49F6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01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6785D-DC0F-CB40-95E7-9170BB7AE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5F842-5A30-7947-BEB8-A36A87A55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2D0AD-A893-E342-81AD-FDDA50917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7939-A3A3-EC42-8368-0CF0CB8C7CD3}" type="datetimeFigureOut">
              <a:rPr lang="en-US" smtClean="0"/>
              <a:t>6/14/25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DAC01-EA8E-3547-B825-06BA8703B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F907A-B214-6A45-A207-E8B6F3ADF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C72D-FB2F-F54D-89E5-B8B6F49F6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317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79A90-8ECA-2C4E-9E7A-B885C5791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ED5D4-1F12-5B4C-ABC7-08F39954D0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E44772-B565-0448-97CA-5ADCB1CEE6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4DB17-FAAE-0A48-84F1-8B731D162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7939-A3A3-EC42-8368-0CF0CB8C7CD3}" type="datetimeFigureOut">
              <a:rPr lang="en-US" smtClean="0"/>
              <a:t>6/14/25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7FB243-C1BC-C24D-BCC9-8460DA594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6DC35C-6622-F94A-B84B-A97902EB4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C72D-FB2F-F54D-89E5-B8B6F49F6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884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22C17-F9C1-B946-B224-7FD5B934D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A389A-D0F7-E145-8224-D88437780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29D18E-C6A1-7547-BDC9-5AA147FB95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F8F7AC-9D20-304E-B9DE-CC12436ADA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D6BF48-4D12-6949-8441-33DEA708A4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A58E2A-E780-EF47-97BC-39681E9B3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7939-A3A3-EC42-8368-0CF0CB8C7CD3}" type="datetimeFigureOut">
              <a:rPr lang="en-US" smtClean="0"/>
              <a:t>6/14/25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66CAB9-B696-F841-972B-8E91910B1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95F64A-EA94-B343-BAEA-E2DA67DB3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C72D-FB2F-F54D-89E5-B8B6F49F6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70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5CF5-FB75-CA4D-97D7-A3C616CBD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EDCF68-2BD4-AC4C-BDE8-A9048156F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7939-A3A3-EC42-8368-0CF0CB8C7CD3}" type="datetimeFigureOut">
              <a:rPr lang="en-US" smtClean="0"/>
              <a:t>6/14/25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D4CBF0-C745-1347-81A5-B9F8BFD2C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40586-AAFF-3A46-B832-0CE488D1A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C72D-FB2F-F54D-89E5-B8B6F49F6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74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BB5531-08CD-234B-AF78-F5B5912F6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7939-A3A3-EC42-8368-0CF0CB8C7CD3}" type="datetimeFigureOut">
              <a:rPr lang="en-US" smtClean="0"/>
              <a:t>6/14/25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40A58-CA25-1F4C-B5D0-72B935DCF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7DFCAD-8F67-B84D-B7CC-2F5770313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C72D-FB2F-F54D-89E5-B8B6F49F6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42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BFFD7-CC65-5F4D-A4C2-AD8255684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1472E-B3F8-9D4B-899C-00809AADF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C9BA04-1391-DA47-8288-90BF20331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A7294-CB16-5F45-9AA9-D3AD8C586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7939-A3A3-EC42-8368-0CF0CB8C7CD3}" type="datetimeFigureOut">
              <a:rPr lang="en-US" smtClean="0"/>
              <a:t>6/14/25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00E31-378F-3943-A8BE-F43A5D7B6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14E5A0-6884-E148-908E-B3002EF4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C72D-FB2F-F54D-89E5-B8B6F49F6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0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059EE-AD93-D241-89ED-4E67DEC41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86D7CB-B997-C843-A158-458E3AF439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6C118E-5785-5149-9E89-4CFECE9E4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19C655-F3B5-0E47-8739-F5D0D2822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7939-A3A3-EC42-8368-0CF0CB8C7CD3}" type="datetimeFigureOut">
              <a:rPr lang="en-US" smtClean="0"/>
              <a:t>6/14/25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233E35-E5D0-D842-B5AC-59F04F2A2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37E169-F16F-AB43-8700-DADB226A5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FC72D-FB2F-F54D-89E5-B8B6F49F6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18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DA9C9E-B557-5342-A260-6DF69BA16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0FD385-D081-3F44-8194-7B47C6678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CCD72-1597-4746-8DB2-B505DF57AC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57939-A3A3-EC42-8368-0CF0CB8C7CD3}" type="datetimeFigureOut">
              <a:rPr lang="en-US" smtClean="0"/>
              <a:t>6/14/25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D747F-66EF-C048-BE42-3FE204490C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FF89B-477B-8A43-8816-49681BEA3C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FC72D-FB2F-F54D-89E5-B8B6F49F6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0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DDBA7-80AF-6E42-8D7B-8A52C4939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3E14D-AA43-D94C-9043-AE0A58397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494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CBF55-3DFC-C047-AEC8-1E1CDC7EE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9565"/>
            <a:ext cx="9144000" cy="2387600"/>
          </a:xfrm>
        </p:spPr>
        <p:txBody>
          <a:bodyPr>
            <a:normAutofit/>
          </a:bodyPr>
          <a:lstStyle/>
          <a:p>
            <a:r>
              <a:rPr lang="en-US" sz="7200" dirty="0">
                <a:solidFill>
                  <a:schemeClr val="bg1"/>
                </a:solidFill>
              </a:rPr>
              <a:t>w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hat is this all about?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04BBED-052B-AD44-839A-52991BB00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16558"/>
            <a:ext cx="9144000" cy="1655762"/>
          </a:xfrm>
        </p:spPr>
        <p:txBody>
          <a:bodyPr/>
          <a:lstStyle/>
          <a:p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7728458-3A54-3247-91A3-DC5EB38590F3}"/>
              </a:ext>
            </a:extLst>
          </p:cNvPr>
          <p:cNvCxnSpPr/>
          <p:nvPr/>
        </p:nvCxnSpPr>
        <p:spPr>
          <a:xfrm>
            <a:off x="10144125" y="3019945"/>
            <a:ext cx="0" cy="7143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5E2C379B-427B-A04B-AECE-38743A494535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</a:t>
            </a:r>
            <a:r>
              <a:rPr lang="en-US" sz="7200" dirty="0">
                <a:solidFill>
                  <a:schemeClr val="bg1"/>
                </a:solidFill>
              </a:rPr>
              <a:t>h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at</a:t>
            </a:r>
            <a:r>
              <a:rPr lang="en-US" sz="7200" dirty="0">
                <a:solidFill>
                  <a:schemeClr val="bg1"/>
                </a:solidFill>
              </a:rPr>
              <a:t> 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is this all about?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250F487-0EAB-3E4E-A20F-CCD044D929C4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wh</a:t>
            </a:r>
            <a:r>
              <a:rPr lang="en-US" sz="7200" dirty="0">
                <a:solidFill>
                  <a:schemeClr val="bg1"/>
                </a:solidFill>
              </a:rPr>
              <a:t>a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t</a:t>
            </a:r>
            <a:r>
              <a:rPr lang="en-US" sz="7200" dirty="0">
                <a:solidFill>
                  <a:schemeClr val="bg1"/>
                </a:solidFill>
              </a:rPr>
              <a:t> 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is this all about?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8BDB4D3-7992-4B41-A946-8257D2A927F4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what</a:t>
            </a:r>
            <a:r>
              <a:rPr lang="en-US" sz="7200" dirty="0">
                <a:solidFill>
                  <a:schemeClr val="bg1"/>
                </a:solidFill>
              </a:rPr>
              <a:t> i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s</a:t>
            </a:r>
            <a:r>
              <a:rPr lang="en-US" sz="7200" dirty="0">
                <a:solidFill>
                  <a:schemeClr val="bg1"/>
                </a:solidFill>
              </a:rPr>
              <a:t> 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this all about?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53225C9-CB0B-7446-8AE8-25AAEDD817D0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what i</a:t>
            </a:r>
            <a:r>
              <a:rPr lang="en-US" sz="7200" dirty="0">
                <a:solidFill>
                  <a:schemeClr val="bg1"/>
                </a:solidFill>
              </a:rPr>
              <a:t>s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 this</a:t>
            </a:r>
            <a:r>
              <a:rPr lang="en-US" sz="7200" dirty="0">
                <a:solidFill>
                  <a:schemeClr val="bg1"/>
                </a:solidFill>
              </a:rPr>
              <a:t> 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all about?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4DE4603-86F5-C043-BD69-76C846FBD465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what is </a:t>
            </a:r>
            <a:r>
              <a:rPr lang="en-US" sz="7200" dirty="0">
                <a:solidFill>
                  <a:schemeClr val="bg1"/>
                </a:solidFill>
              </a:rPr>
              <a:t>t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his</a:t>
            </a:r>
            <a:r>
              <a:rPr lang="en-US" sz="7200" dirty="0">
                <a:solidFill>
                  <a:schemeClr val="bg1"/>
                </a:solidFill>
              </a:rPr>
              <a:t> 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all about?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4E1F64-AB19-CD4F-8749-29E38FC89E5E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what is t</a:t>
            </a:r>
            <a:r>
              <a:rPr lang="en-US" sz="7200" dirty="0">
                <a:solidFill>
                  <a:schemeClr val="bg1"/>
                </a:solidFill>
              </a:rPr>
              <a:t>h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is</a:t>
            </a:r>
            <a:r>
              <a:rPr lang="en-US" sz="7200" dirty="0">
                <a:solidFill>
                  <a:schemeClr val="bg1"/>
                </a:solidFill>
              </a:rPr>
              <a:t> 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all about?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7BF1210-1FD7-0243-A8C8-E3F1DDEE3C89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what is th</a:t>
            </a:r>
            <a:r>
              <a:rPr lang="en-US" sz="7200" dirty="0">
                <a:solidFill>
                  <a:schemeClr val="bg1"/>
                </a:solidFill>
              </a:rPr>
              <a:t>i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s</a:t>
            </a:r>
            <a:r>
              <a:rPr lang="en-US" sz="7200" dirty="0">
                <a:solidFill>
                  <a:schemeClr val="bg1"/>
                </a:solidFill>
              </a:rPr>
              <a:t> 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all about?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4562FBB-F267-614D-9513-D678654C2C6A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what is thi</a:t>
            </a:r>
            <a:r>
              <a:rPr lang="en-US" sz="7200" dirty="0">
                <a:solidFill>
                  <a:schemeClr val="bg1"/>
                </a:solidFill>
              </a:rPr>
              <a:t>s 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all about?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49ACFD01-85B4-6E47-9DB4-27A51D0EF5F7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what is this </a:t>
            </a:r>
            <a:r>
              <a:rPr lang="en-US" sz="7200" dirty="0">
                <a:solidFill>
                  <a:schemeClr val="bg1"/>
                </a:solidFill>
              </a:rPr>
              <a:t>a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ll</a:t>
            </a:r>
            <a:r>
              <a:rPr lang="en-US" sz="7200" dirty="0">
                <a:solidFill>
                  <a:schemeClr val="bg1"/>
                </a:solidFill>
              </a:rPr>
              <a:t> 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about?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ACCD517-2964-FA4D-9FF3-A16DBCEF4034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what is this a</a:t>
            </a:r>
            <a:r>
              <a:rPr lang="en-US" sz="7200" dirty="0">
                <a:solidFill>
                  <a:schemeClr val="bg1"/>
                </a:solidFill>
              </a:rPr>
              <a:t>l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l</a:t>
            </a:r>
            <a:r>
              <a:rPr lang="en-US" sz="7200" dirty="0">
                <a:solidFill>
                  <a:schemeClr val="bg1"/>
                </a:solidFill>
              </a:rPr>
              <a:t> 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about?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5BB7EB4E-D591-6B43-A8AC-57FE7CC82921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what is this al</a:t>
            </a:r>
            <a:r>
              <a:rPr lang="en-US" sz="7200" dirty="0">
                <a:solidFill>
                  <a:schemeClr val="bg1"/>
                </a:solidFill>
              </a:rPr>
              <a:t>l 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about?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48906E03-8D10-9B48-8537-84F638ED18C6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what is this all </a:t>
            </a:r>
            <a:r>
              <a:rPr lang="en-US" sz="7200" dirty="0">
                <a:solidFill>
                  <a:schemeClr val="bg1"/>
                </a:solidFill>
              </a:rPr>
              <a:t>a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bout?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DAC50240-6A78-D944-AEC1-F92DC088E8B1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what is this all a</a:t>
            </a:r>
            <a:r>
              <a:rPr lang="en-US" sz="7200" dirty="0">
                <a:solidFill>
                  <a:schemeClr val="bg1"/>
                </a:solidFill>
              </a:rPr>
              <a:t>b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out?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2960834C-E6E8-9243-A892-B738087DA58E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what is this all ab</a:t>
            </a:r>
            <a:r>
              <a:rPr lang="en-US" sz="7200" dirty="0">
                <a:solidFill>
                  <a:schemeClr val="bg1"/>
                </a:solidFill>
              </a:rPr>
              <a:t>o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ut?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F76D02CD-9365-AD4E-B7CB-AE676BD422FE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what is this all abo</a:t>
            </a:r>
            <a:r>
              <a:rPr lang="en-US" sz="7200" dirty="0">
                <a:solidFill>
                  <a:schemeClr val="bg1"/>
                </a:solidFill>
              </a:rPr>
              <a:t>u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t?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28DBDE92-C300-BB48-A13F-F562058A474B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what is this all abou</a:t>
            </a:r>
            <a:r>
              <a:rPr lang="en-US" sz="7200" dirty="0">
                <a:solidFill>
                  <a:schemeClr val="bg1"/>
                </a:solidFill>
              </a:rPr>
              <a:t>t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?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6481032B-FBD2-DC4C-BD98-1E6CF5741AF4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what is this all about</a:t>
            </a:r>
            <a:r>
              <a:rPr lang="en-US" sz="7200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FDD8ECD0-89CD-E240-9C05-BD015C940FB0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wha</a:t>
            </a:r>
            <a:r>
              <a:rPr lang="en-US" sz="7200" dirty="0">
                <a:solidFill>
                  <a:schemeClr val="bg1"/>
                </a:solidFill>
              </a:rPr>
              <a:t>t </a:t>
            </a:r>
            <a:r>
              <a:rPr lang="en-US" sz="7200" dirty="0">
                <a:solidFill>
                  <a:schemeClr val="bg1">
                    <a:alpha val="0"/>
                  </a:schemeClr>
                </a:solidFill>
              </a:rPr>
              <a:t>is this all about?</a:t>
            </a:r>
          </a:p>
        </p:txBody>
      </p:sp>
    </p:spTree>
    <p:extLst>
      <p:ext uri="{BB962C8B-B14F-4D97-AF65-F5344CB8AC3E}">
        <p14:creationId xmlns:p14="http://schemas.microsoft.com/office/powerpoint/2010/main" val="3580159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5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5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5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5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5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5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65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5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8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95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1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25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5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4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5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5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5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7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5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85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100"/>
                            </p:stCondLst>
                            <p:childTnLst>
                              <p:par>
                                <p:cTn id="85" presetID="35" presetClass="emph" presetSubtype="0" repeatCount="5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>
            <a:extLst>
              <a:ext uri="{FF2B5EF4-FFF2-40B4-BE49-F238E27FC236}">
                <a16:creationId xmlns:a16="http://schemas.microsoft.com/office/drawing/2014/main" id="{FDD8ECD0-89CD-E240-9C05-BD015C940FB0}"/>
              </a:ext>
            </a:extLst>
          </p:cNvPr>
          <p:cNvSpPr txBox="1">
            <a:spLocks/>
          </p:cNvSpPr>
          <p:nvPr/>
        </p:nvSpPr>
        <p:spPr>
          <a:xfrm>
            <a:off x="1524000" y="1579565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/>
                </a:solidFill>
              </a:rPr>
              <a:t>what is this all about?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91840A-D171-E445-9009-C0B48BE621E7}"/>
              </a:ext>
            </a:extLst>
          </p:cNvPr>
          <p:cNvSpPr txBox="1"/>
          <p:nvPr/>
        </p:nvSpPr>
        <p:spPr>
          <a:xfrm>
            <a:off x="1581150" y="2366965"/>
            <a:ext cx="9029700" cy="2308324"/>
          </a:xfrm>
          <a:prstGeom prst="rect">
            <a:avLst/>
          </a:prstGeom>
          <a:noFill/>
          <a:ln w="63500" cmpd="dbl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n cmpd="thinThick">
                  <a:noFill/>
                </a:ln>
                <a:solidFill>
                  <a:schemeClr val="bg1"/>
                </a:solidFill>
                <a:latin typeface="+mj-lt"/>
              </a:rPr>
              <a:t>Growing to be Like Christ</a:t>
            </a:r>
          </a:p>
          <a:p>
            <a:pPr algn="ctr"/>
            <a:r>
              <a:rPr lang="en-US" sz="4800" dirty="0">
                <a:ln cmpd="thinThick">
                  <a:noFill/>
                </a:ln>
                <a:solidFill>
                  <a:schemeClr val="bg1"/>
                </a:solidFill>
                <a:latin typeface="+mj-lt"/>
              </a:rPr>
              <a:t>Glorifying God</a:t>
            </a:r>
          </a:p>
          <a:p>
            <a:pPr algn="ctr"/>
            <a:r>
              <a:rPr lang="en-US" sz="4800" dirty="0">
                <a:ln cmpd="thinThick">
                  <a:noFill/>
                </a:ln>
                <a:solidFill>
                  <a:schemeClr val="bg1"/>
                </a:solidFill>
                <a:latin typeface="+mj-lt"/>
              </a:rPr>
              <a:t>Laying Hold on Eternal Life</a:t>
            </a:r>
          </a:p>
        </p:txBody>
      </p:sp>
    </p:spTree>
    <p:extLst>
      <p:ext uri="{BB962C8B-B14F-4D97-AF65-F5344CB8AC3E}">
        <p14:creationId xmlns:p14="http://schemas.microsoft.com/office/powerpoint/2010/main" val="1501587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85185E-6 L 0 -0.326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132</Words>
  <Application>Microsoft Macintosh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what is this all about?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this all about?</dc:title>
  <dc:creator>Jeremiah Cox</dc:creator>
  <cp:lastModifiedBy>Jeremiah Cox</cp:lastModifiedBy>
  <cp:revision>11</cp:revision>
  <dcterms:created xsi:type="dcterms:W3CDTF">2020-12-10T20:08:01Z</dcterms:created>
  <dcterms:modified xsi:type="dcterms:W3CDTF">2025-06-14T16:01:53Z</dcterms:modified>
</cp:coreProperties>
</file>