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2" d="100"/>
          <a:sy n="102" d="100"/>
        </p:scale>
        <p:origin x="19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FAC70-E531-950D-3137-296195B12A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CE585B-88E2-A01F-3A13-C1FB481EC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EA445-B211-357B-EA5A-A8F6EF660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CFD47-2312-F703-2BB9-64EE9175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6159C-CD7C-AC94-4D68-03DB961EC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3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3CEB4-E67F-19EC-420F-3E8483428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2C62F-2A39-053A-B342-8426D9C18F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F1013-2F6E-81CC-1828-036768E6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411F4-70C2-DAF5-7523-1D2B4DDC9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B8DD3-8F83-46D2-1227-B29B8E737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3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AE761-780C-2A2B-F576-E7DEF095A9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867536-B01A-0223-4E9B-255C3775F3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D60C6-8A19-DFF0-F59C-286B993A6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F9B31-064D-2195-5CE3-AEEA60B03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7BDAB-A180-95DE-C688-060B36C1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977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BE21-D878-6544-4EF7-74B8564CA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1CCA7-9925-4B93-8A00-0D04C08313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FD03C-C20E-F0C7-16CB-395F2402D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71627-D055-A59F-C2AD-DC576F85C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CECEDA-BD26-219A-F6F8-0093189D1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3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EE3CE-14CA-CB6F-C3D7-3657D3035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711141-C612-AB07-5303-8EC1C9164F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59EB2-0441-D3EE-412E-25F47EB6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E532D-775B-5EBA-EAC1-9B46D609C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67FCA-B6E9-87A7-81C4-88F256B53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9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A55C1-2DCE-0E8D-7A33-11B401944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9CC9F-5138-FA59-5AAE-16013B811D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50C72C-8697-F304-2167-436837792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18D0F-20CB-1B96-2D0B-29E46F549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38F76-D825-C093-59DC-2514F2BF3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4FD9E-96C1-4C35-9068-87102A8A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28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8781B-15A7-0E84-27DC-571327DDB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A0B5E-72A4-5DB6-A076-D9B4849277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374917-1525-7B7A-2263-9F0101169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1F3AF-1EB4-5742-EF16-86833FC4C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E3C546-AFE5-718A-FAD1-DECDB90FCB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0F570D-24E0-B1FB-9F7C-055347562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65EE9C-D9B1-DC15-3F7C-B9D5EB7A7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F981EB-607A-F49C-F877-DFABF892B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4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23596-CEE0-64FF-ACF2-585E2FE0E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804BEB-DF92-7594-04E5-6D2E98CB3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360704-19B8-3F59-DFE1-F09431E98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CC2454-2CE9-860F-EC1A-E2D4B61E9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4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F6E0FA-4EA3-3FC6-8DD8-41497C7A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EE1D06-B6DF-2B0F-A0EE-7616E1DDF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F24A7D-528A-A3D2-3BD7-ED828DC5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7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1804-F98C-2509-B42B-294AB557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246B-67C4-254F-0F14-BEF25F67A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C2D36E-57AD-CDC6-20DB-F8AED017A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016A6-BE1A-F6CF-BC8D-D352C83A3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C089D-FE16-4021-F50C-4280A64F0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1B14C-3EB8-E22A-66C0-E5277AE6B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8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7C4FC-D380-5C80-2430-C2F93BB15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173329-4507-E13F-E173-0D14946C7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646ED8-10B1-50A2-6889-A310BAE27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9508A-890E-0E2E-636C-32A1AFF20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B537F-9F85-E03A-E9B4-92FFD1400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2603D5-5C8D-F98B-3FE4-1195BE576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6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32D5B6-E7CA-4CE2-692D-24AA2B56A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DABDE-A2CE-C5DF-C0FB-6B75ABDD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12D7B-B5B0-95DA-3987-94987802AB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C5251-5BF7-204B-B35A-2C9C763E537A}" type="datetimeFigureOut">
              <a:rPr lang="en-US" smtClean="0"/>
              <a:t>7/19/25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CC2E2-3111-2677-0F0C-9EC7F7CB3E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77F41-FF7B-B9C9-7307-B583DE6AF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9E33FF-B1A4-D04A-B3B9-51FFBEB28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5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1E59C-A90C-2D94-EE52-B09E45201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7A1F0-9BA6-A012-B108-A3EE570E7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7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622B2BE-7546-2481-97D4-1B056C9D5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EC718-1D5B-841B-F396-4A5005981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52" y="284967"/>
            <a:ext cx="5511452" cy="62880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b="1" dirty="0">
              <a:solidFill>
                <a:schemeClr val="bg1"/>
              </a:solidFill>
            </a:endParaRP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A Way to Go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dirty="0">
                <a:solidFill>
                  <a:srgbClr val="FFC000"/>
                </a:solidFill>
              </a:rPr>
              <a:t>v. 105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Avoided Sin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v. 11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Avoided Shame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vv. 1-6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Comfort and Peace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dirty="0">
                <a:solidFill>
                  <a:srgbClr val="FFC000"/>
                </a:solidFill>
              </a:rPr>
              <a:t>vv. 49-56, 165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Wisdom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dirty="0">
                <a:solidFill>
                  <a:srgbClr val="FFC000"/>
                </a:solidFill>
              </a:rPr>
              <a:t>vv. 97-100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Answers </a:t>
            </a:r>
            <a:r>
              <a:rPr lang="en-US" sz="3600" dirty="0">
                <a:solidFill>
                  <a:schemeClr val="bg1"/>
                </a:solidFill>
              </a:rPr>
              <a:t>(</a:t>
            </a:r>
            <a:r>
              <a:rPr lang="en-US" sz="3600" dirty="0">
                <a:solidFill>
                  <a:srgbClr val="FFC000"/>
                </a:solidFill>
              </a:rPr>
              <a:t>v. 42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  <a:p>
            <a:pPr marL="460375" indent="-460375">
              <a:buFont typeface="+mj-lt"/>
              <a:buAutoNum type="arabicPeriod"/>
            </a:pPr>
            <a:r>
              <a:rPr lang="en-US" sz="3600" b="1" dirty="0">
                <a:solidFill>
                  <a:schemeClr val="bg1"/>
                </a:solidFill>
              </a:rPr>
              <a:t>Salvation</a:t>
            </a:r>
            <a:r>
              <a:rPr lang="en-US" sz="3600" dirty="0">
                <a:solidFill>
                  <a:schemeClr val="bg1"/>
                </a:solidFill>
              </a:rPr>
              <a:t> (</a:t>
            </a:r>
            <a:r>
              <a:rPr lang="en-US" sz="3600" dirty="0">
                <a:solidFill>
                  <a:srgbClr val="FFC000"/>
                </a:solidFill>
              </a:rPr>
              <a:t>vv. 41, 81, 123, 155</a:t>
            </a:r>
            <a:r>
              <a:rPr lang="en-US" sz="36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46826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57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Jeremiah Cox</dc:creator>
  <cp:lastModifiedBy>Jeremiah Cox</cp:lastModifiedBy>
  <cp:revision>3</cp:revision>
  <dcterms:created xsi:type="dcterms:W3CDTF">2025-07-19T15:03:07Z</dcterms:created>
  <dcterms:modified xsi:type="dcterms:W3CDTF">2025-07-19T15:10:02Z</dcterms:modified>
</cp:coreProperties>
</file>