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  <p:sldMasterId id="2147483752" r:id="rId2"/>
  </p:sldMasterIdLst>
  <p:sldIdLst>
    <p:sldId id="261" r:id="rId3"/>
    <p:sldId id="256" r:id="rId4"/>
    <p:sldId id="257" r:id="rId5"/>
    <p:sldId id="258" r:id="rId6"/>
    <p:sldId id="259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846"/>
  </p:normalViewPr>
  <p:slideViewPr>
    <p:cSldViewPr snapToGrid="0" snapToObjects="1">
      <p:cViewPr varScale="1">
        <p:scale>
          <a:sx n="109" d="100"/>
          <a:sy n="109" d="100"/>
        </p:scale>
        <p:origin x="1128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6/28/25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203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6/28/25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422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6/28/25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049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21E08-A175-334A-9C75-CFEC60532A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590447-2070-5844-BD73-5C297D2BC4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5FA58-2689-7146-A00D-B9436A7B9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6E7CA-97D4-1140-BD05-8909D2D78BEF}" type="datetimeFigureOut">
              <a:rPr lang="en-US" smtClean="0"/>
              <a:t>6/28/25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B0FC3F-6076-8C4B-A619-C28675B9E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9A40C-2212-C74E-83C5-EFB740D56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2CA2-74BE-E947-AC4B-F24F99563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687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D6C87-052F-5D4F-9DC0-2447D76B1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6A473-F8E9-F349-A48D-6E84A03C7A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3658B-3863-374A-AF94-1A4D64249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6E7CA-97D4-1140-BD05-8909D2D78BEF}" type="datetimeFigureOut">
              <a:rPr lang="en-US" smtClean="0"/>
              <a:t>6/28/25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A82324-0EC1-3F4A-8201-CF235F318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71C2F-8F43-A143-8D4A-A2E5B74A8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2CA2-74BE-E947-AC4B-F24F99563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660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BB92C-6467-7641-8A58-71BA76EC7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BA6776-2970-D84A-8D6B-796B175DD5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EE93E9-72A4-DA49-9F14-4235E6C32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6E7CA-97D4-1140-BD05-8909D2D78BEF}" type="datetimeFigureOut">
              <a:rPr lang="en-US" smtClean="0"/>
              <a:t>6/28/25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752578-257F-C44E-BC91-79AEE1757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82AC6-08BC-6D4A-84FA-F1E158585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2CA2-74BE-E947-AC4B-F24F99563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979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C5F37-2A1A-DB48-8FBC-B69765A39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6D985-A119-0C48-8136-6A1DD7D26B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BD438A-0BEA-C043-9AF4-CAFBDEF97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94EEE5-D752-B84D-BBB5-D970B6D9A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6E7CA-97D4-1140-BD05-8909D2D78BEF}" type="datetimeFigureOut">
              <a:rPr lang="en-US" smtClean="0"/>
              <a:t>6/28/25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10FF26-2949-7D4E-BE66-846CA25F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3CB232-E358-944E-87D9-5EF708FB7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2CA2-74BE-E947-AC4B-F24F99563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299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5431E-E9A0-2841-B3F1-8B5577CB5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F19B26-CAFE-A642-95B4-EFFD947AB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278F3A-D2DD-FC42-98CE-BDA4C6096E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1C2D5A-76FE-ED46-89E7-08EA34098D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DDA7FD-28DB-DA44-8AC6-99C82E3614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999208-5F00-D247-984F-82BF2E8D9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6E7CA-97D4-1140-BD05-8909D2D78BEF}" type="datetimeFigureOut">
              <a:rPr lang="en-US" smtClean="0"/>
              <a:t>6/28/25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6F776B-D3A8-6344-94C0-F4D033432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6BFCF2-A4F4-6147-AD23-C676BFC7B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2CA2-74BE-E947-AC4B-F24F99563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107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CC27D-5695-F24C-B11C-1A5D73F65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62A097-1F4A-0443-BA51-F6C717E50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6E7CA-97D4-1140-BD05-8909D2D78BEF}" type="datetimeFigureOut">
              <a:rPr lang="en-US" smtClean="0"/>
              <a:t>6/28/25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EFA7D1-076C-F648-9261-79F453E8E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C0E24F-F490-144E-921E-1D6EE8158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2CA2-74BE-E947-AC4B-F24F99563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1902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4E40DC-EEF4-474F-94D8-91B22FDAA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6E7CA-97D4-1140-BD05-8909D2D78BEF}" type="datetimeFigureOut">
              <a:rPr lang="en-US" smtClean="0"/>
              <a:t>6/28/25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03D40F-4EB3-4947-AA92-C6E83886E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4AC7CD-85DB-6A4E-A0FD-FF5045891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2CA2-74BE-E947-AC4B-F24F99563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16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72C8E-6867-D24D-889B-C1ED8DEE7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68633-43B5-A843-AC77-A07D2F72D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87A232-D5B0-1A4F-9C29-82E7EF2A8A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14B62B-42C3-4147-9595-94C2E0259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6E7CA-97D4-1140-BD05-8909D2D78BEF}" type="datetimeFigureOut">
              <a:rPr lang="en-US" smtClean="0"/>
              <a:t>6/28/25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10666C-CAC6-B444-8981-240F8A1FC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07C3F5-534C-B643-8AF8-A5D2DD342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2CA2-74BE-E947-AC4B-F24F99563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981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6/28/25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3066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70583-B700-6845-9267-2B4771094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58E082-C84B-5742-BC51-F5DD4141E7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365461-041C-664A-B62D-1875CB0B8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78B84B-AB62-DD44-ADDE-D59E7F732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6E7CA-97D4-1140-BD05-8909D2D78BEF}" type="datetimeFigureOut">
              <a:rPr lang="en-US" smtClean="0"/>
              <a:t>6/28/25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410B94-A76B-B94B-B010-1DEB88E33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9A463-2BAC-504E-9AE9-CCFCF3B18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2CA2-74BE-E947-AC4B-F24F99563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7535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7B7B2-20F1-7346-B6A8-D34876D2B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6380B2-AB3C-C84A-9AAF-2508DB3381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EA474F-D04E-9142-BD99-B5F4DE8AD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6E7CA-97D4-1140-BD05-8909D2D78BEF}" type="datetimeFigureOut">
              <a:rPr lang="en-US" smtClean="0"/>
              <a:t>6/28/25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4E69B5-3E79-0C4D-8228-7A482B08D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E8786B-F507-D344-98F6-EC683F50E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2CA2-74BE-E947-AC4B-F24F99563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7337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EA05F-11C5-BA41-B3CB-8FFA2CF57C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737C19-1330-6F4D-B731-5E84C82001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7EB44-06DA-4949-AE8C-C34939EA8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6E7CA-97D4-1140-BD05-8909D2D78BEF}" type="datetimeFigureOut">
              <a:rPr lang="en-US" smtClean="0"/>
              <a:t>6/28/25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3840C-0A33-F146-B78C-BA8F4B157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9FA6B-2743-084C-B37A-52516D77F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2CA2-74BE-E947-AC4B-F24F99563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905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6/28/25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442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695" y="1825625"/>
            <a:ext cx="556110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611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6/28/25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054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125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56" y="1752600"/>
            <a:ext cx="5532319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256" y="2666999"/>
            <a:ext cx="5532319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561106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561106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6/28/25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53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8693" y="6416675"/>
            <a:ext cx="2921715" cy="365125"/>
          </a:xfrm>
        </p:spPr>
        <p:txBody>
          <a:bodyPr/>
          <a:lstStyle/>
          <a:p>
            <a:fld id="{3AB41CFF-90C9-47B3-9DA1-F2BF8D839F7E}" type="datetime1">
              <a:rPr lang="en-US" smtClean="0"/>
              <a:t>6/28/25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861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6/28/25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342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6/28/25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366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6/28/25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889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425450"/>
            <a:ext cx="112746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694" y="1949450"/>
            <a:ext cx="11274612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8694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6/28/25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0106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A picture containing sitting&#10;&#10;Description automatically generated">
            <a:extLst>
              <a:ext uri="{FF2B5EF4-FFF2-40B4-BE49-F238E27FC236}">
                <a16:creationId xmlns:a16="http://schemas.microsoft.com/office/drawing/2014/main" id="{BC526B7A-4801-4FD1-95C8-03AF22629E87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076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40" r:id="rId7"/>
    <p:sldLayoutId id="2147483741" r:id="rId8"/>
    <p:sldLayoutId id="2147483742" r:id="rId9"/>
    <p:sldLayoutId id="2147483743" r:id="rId10"/>
    <p:sldLayoutId id="214748375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46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2D088C-407A-5E43-8586-FC84C7C83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970375-AA23-0B4C-B128-608DC08C6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23A3E1-7187-8740-80A2-15C696AA83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6E7CA-97D4-1140-BD05-8909D2D78BEF}" type="datetimeFigureOut">
              <a:rPr lang="en-US" smtClean="0"/>
              <a:t>6/28/25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A57A2-652E-A54A-AD58-5A47AB1753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8D6A1-4201-1845-9350-DADC558F40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C2CA2-74BE-E947-AC4B-F24F99563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495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3A1B7-1A2C-644A-993F-13635E6D5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26A099-2632-CC47-B835-78F3FB36D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256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E2748806-3AF5-4078-830A-C1F26BF1B2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F991FCB-5132-414C-B377-526F56121B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" name="Picture 3" descr="Alpine mountains at dusk">
            <a:extLst>
              <a:ext uri="{FF2B5EF4-FFF2-40B4-BE49-F238E27FC236}">
                <a16:creationId xmlns:a16="http://schemas.microsoft.com/office/drawing/2014/main" id="{8234153A-EDF3-4A8A-8FF6-06F9731C06F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15730"/>
          <a:stretch/>
        </p:blipFill>
        <p:spPr>
          <a:xfrm>
            <a:off x="20" y="10"/>
            <a:ext cx="12191980" cy="6856614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F23DAFF7-4C98-4E0E-8986-198D54B6C1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0" y="0"/>
            <a:ext cx="6858000" cy="6858000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6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648F513-12B4-8BC2-ED42-D2777EE935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25" y="565846"/>
            <a:ext cx="664210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19217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BB64245-538E-8C7B-2280-BFBC2BC5D0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58" y="365760"/>
            <a:ext cx="11274612" cy="149222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77C30-3CE8-D94C-8A62-4E466C06F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694" y="1691324"/>
            <a:ext cx="11274612" cy="48009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b="1" dirty="0"/>
              <a:t>The Nature of the Judge (vv. 1-3)</a:t>
            </a:r>
          </a:p>
          <a:p>
            <a:r>
              <a:rPr lang="en-US" sz="3200" i="1" dirty="0"/>
              <a:t>1 John 1:5 </a:t>
            </a:r>
            <a:r>
              <a:rPr lang="en-US" sz="3200" dirty="0"/>
              <a:t>– Light, no darkness.</a:t>
            </a:r>
          </a:p>
          <a:p>
            <a:r>
              <a:rPr lang="en-US" sz="3200" i="1" dirty="0"/>
              <a:t>2 Peter 3:9; Hebrews 12:29 </a:t>
            </a:r>
            <a:r>
              <a:rPr lang="en-US" sz="3200" dirty="0"/>
              <a:t>– Is coming and is a consuming fire.</a:t>
            </a:r>
          </a:p>
          <a:p>
            <a:pPr marL="0" indent="0">
              <a:buNone/>
            </a:pPr>
            <a:r>
              <a:rPr lang="en-US" sz="3600" b="1" dirty="0"/>
              <a:t>The Nature of His Judgment (vv. 4-6)</a:t>
            </a:r>
          </a:p>
          <a:p>
            <a:r>
              <a:rPr lang="en-US" sz="3200" i="1" dirty="0"/>
              <a:t>Deuteronomy 30:11-20 </a:t>
            </a:r>
            <a:r>
              <a:rPr lang="en-US" sz="3200" dirty="0"/>
              <a:t>– Judgment is just. There are witnesses.</a:t>
            </a:r>
          </a:p>
          <a:p>
            <a:r>
              <a:rPr lang="en-US" sz="3200" i="1" dirty="0"/>
              <a:t>(v. 5) </a:t>
            </a:r>
            <a:r>
              <a:rPr lang="en-US" sz="3200" dirty="0"/>
              <a:t>– Covenant made!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148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F17D263-FCCE-AB64-09ED-52640C9495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14" y="365760"/>
            <a:ext cx="11338004" cy="150061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77C30-3CE8-D94C-8A62-4E466C06F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694" y="1691324"/>
            <a:ext cx="11274612" cy="48009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Regarding True Worship (vv. 7-15)</a:t>
            </a:r>
          </a:p>
          <a:p>
            <a:r>
              <a:rPr lang="en-US" sz="3200" b="1" dirty="0"/>
              <a:t>Prayer</a:t>
            </a:r>
            <a:r>
              <a:rPr lang="en-US" sz="3200" dirty="0"/>
              <a:t> – </a:t>
            </a:r>
            <a:r>
              <a:rPr lang="en-US" sz="3200" i="1" dirty="0"/>
              <a:t>Colossians 4:2</a:t>
            </a:r>
          </a:p>
          <a:p>
            <a:r>
              <a:rPr lang="en-US" sz="3200" b="1" dirty="0"/>
              <a:t>Singing</a:t>
            </a:r>
            <a:r>
              <a:rPr lang="en-US" sz="3200" dirty="0"/>
              <a:t> – </a:t>
            </a:r>
            <a:r>
              <a:rPr lang="en-US" sz="3200" i="1" dirty="0"/>
              <a:t>Ephesians 5:17-19</a:t>
            </a:r>
          </a:p>
          <a:p>
            <a:r>
              <a:rPr lang="en-US" sz="3200" b="1" dirty="0"/>
              <a:t>Lord’s Supper </a:t>
            </a:r>
            <a:r>
              <a:rPr lang="en-US" sz="3200" dirty="0"/>
              <a:t>– </a:t>
            </a:r>
            <a:r>
              <a:rPr lang="en-US" sz="3200" i="1" dirty="0"/>
              <a:t>1 Corinthians 11:27-29</a:t>
            </a:r>
          </a:p>
          <a:p>
            <a:r>
              <a:rPr lang="en-US" sz="3200" b="1" dirty="0"/>
              <a:t>Giving</a:t>
            </a:r>
            <a:r>
              <a:rPr lang="en-US" sz="3200" dirty="0"/>
              <a:t> – </a:t>
            </a:r>
            <a:r>
              <a:rPr lang="en-US" sz="3200" i="1" dirty="0"/>
              <a:t>2 Corinthians 9:7; 8:3-5</a:t>
            </a:r>
          </a:p>
          <a:p>
            <a:r>
              <a:rPr lang="en-US" sz="3200" b="1" dirty="0"/>
              <a:t>Preaching </a:t>
            </a:r>
            <a:r>
              <a:rPr lang="en-US" sz="3200" dirty="0"/>
              <a:t>– </a:t>
            </a:r>
            <a:r>
              <a:rPr lang="en-US" sz="3200" i="1" dirty="0"/>
              <a:t>Acts 20:7; 2:42</a:t>
            </a:r>
          </a:p>
        </p:txBody>
      </p:sp>
    </p:spTree>
    <p:extLst>
      <p:ext uri="{BB962C8B-B14F-4D97-AF65-F5344CB8AC3E}">
        <p14:creationId xmlns:p14="http://schemas.microsoft.com/office/powerpoint/2010/main" val="212751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77C30-3CE8-D94C-8A62-4E466C06F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694" y="1691324"/>
            <a:ext cx="11274612" cy="48009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Regarding True Worship (vv. 7-15)</a:t>
            </a:r>
          </a:p>
          <a:p>
            <a:pPr marL="0" indent="0">
              <a:buNone/>
            </a:pPr>
            <a:r>
              <a:rPr lang="en-US" sz="3600" b="1" dirty="0"/>
              <a:t>Regarding True Devotion (vv. 16-21)</a:t>
            </a:r>
          </a:p>
          <a:p>
            <a:r>
              <a:rPr lang="en-US" sz="3200" i="1" dirty="0"/>
              <a:t>Romans 2:17-24 </a:t>
            </a:r>
            <a:r>
              <a:rPr lang="en-US" sz="3200" dirty="0"/>
              <a:t>– Do we obey what we know?</a:t>
            </a:r>
          </a:p>
          <a:p>
            <a:r>
              <a:rPr lang="en-US" sz="3200" i="1" dirty="0"/>
              <a:t>Jeremiah 7:1-4, 8-11 </a:t>
            </a:r>
            <a:r>
              <a:rPr lang="en-US" sz="3200" dirty="0"/>
              <a:t>– Worship covers sin?</a:t>
            </a:r>
          </a:p>
          <a:p>
            <a:pPr marL="0" indent="0">
              <a:buNone/>
            </a:pPr>
            <a:r>
              <a:rPr lang="en-US" sz="3600" b="1" dirty="0"/>
              <a:t>His Final Warning and Plea (vv. 22-23)</a:t>
            </a:r>
          </a:p>
          <a:p>
            <a:pPr marL="0" indent="0">
              <a:buNone/>
            </a:pPr>
            <a:endParaRPr lang="en-US" sz="3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3B8E32A-40A8-5406-2C5E-9E13177A1C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14" y="365760"/>
            <a:ext cx="11338004" cy="1500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110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C143FC-29F5-D2AF-2047-B7064CE8A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4F642EA5-8FC0-E98B-FE36-E10E69630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74778C5-98A2-7E82-D0F8-98A9776EF3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" name="Picture 3" descr="Alpine mountains at dusk">
            <a:extLst>
              <a:ext uri="{FF2B5EF4-FFF2-40B4-BE49-F238E27FC236}">
                <a16:creationId xmlns:a16="http://schemas.microsoft.com/office/drawing/2014/main" id="{7CECEF2E-3C79-ABED-59D2-3C32CA47E9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15730"/>
          <a:stretch/>
        </p:blipFill>
        <p:spPr>
          <a:xfrm>
            <a:off x="20" y="10"/>
            <a:ext cx="12191980" cy="6856614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23570DE0-4CCE-7126-4F24-9D287C36CD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0" y="0"/>
            <a:ext cx="6858000" cy="6858000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6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FC5DC7-0844-1768-EB3C-73E4FCA944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25" y="565846"/>
            <a:ext cx="664210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9608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DappledVTI">
  <a:themeElements>
    <a:clrScheme name="AnalogousFromLightSeedLeftStep">
      <a:dk1>
        <a:srgbClr val="000000"/>
      </a:dk1>
      <a:lt1>
        <a:srgbClr val="FFFFFF"/>
      </a:lt1>
      <a:dk2>
        <a:srgbClr val="302441"/>
      </a:dk2>
      <a:lt2>
        <a:srgbClr val="E2E3E8"/>
      </a:lt2>
      <a:accent1>
        <a:srgbClr val="B49E5A"/>
      </a:accent1>
      <a:accent2>
        <a:srgbClr val="D78962"/>
      </a:accent2>
      <a:accent3>
        <a:srgbClr val="DE7E86"/>
      </a:accent3>
      <a:accent4>
        <a:srgbClr val="D7629C"/>
      </a:accent4>
      <a:accent5>
        <a:srgbClr val="DE7ED6"/>
      </a:accent5>
      <a:accent6>
        <a:srgbClr val="B062D7"/>
      </a:accent6>
      <a:hlink>
        <a:srgbClr val="697AAE"/>
      </a:hlink>
      <a:folHlink>
        <a:srgbClr val="7F7F7F"/>
      </a:folHlink>
    </a:clrScheme>
    <a:fontScheme name="Custom 67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ppledVTI" id="{204FEFAB-F02B-4FE8-B509-C50A618B972D}" vid="{7EAEADA8-5A8E-45B2-B0E4-448EC7E7A94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144</Words>
  <Application>Microsoft Macintosh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Avenir Next LT Pro</vt:lpstr>
      <vt:lpstr>AvenirNext LT Pro Medium</vt:lpstr>
      <vt:lpstr>Calibri</vt:lpstr>
      <vt:lpstr>Calibri Light</vt:lpstr>
      <vt:lpstr>Sabon Next LT</vt:lpstr>
      <vt:lpstr>DappledVTI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Jeremiah Cox</dc:creator>
  <cp:lastModifiedBy>Jeremiah Cox</cp:lastModifiedBy>
  <cp:revision>3</cp:revision>
  <dcterms:created xsi:type="dcterms:W3CDTF">2021-02-05T21:31:09Z</dcterms:created>
  <dcterms:modified xsi:type="dcterms:W3CDTF">2025-06-28T13:39:09Z</dcterms:modified>
</cp:coreProperties>
</file>