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6" r:id="rId4"/>
    <p:sldId id="257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43AD-52E1-6C4D-B88E-28BBA24B64C2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97EBE-39D6-8444-84D0-86EE73319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57C4-D835-1B45-ACC3-C0ED69F5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546A1-64AA-1A47-AE3B-718913AD7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05AF7-41B9-7F4A-B088-0777CAC7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9B894-BB87-3E45-94A9-6734B37B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5531-6BAB-944B-AF34-174FDBFD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719C-7046-2042-923C-E243B8AF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5DD1D-9C7D-3544-98E8-41C41B81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EA332-DEC5-B444-BB22-571D0CAF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DD790-F1E2-1C44-9FC0-FD444551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00C4F-1CC0-E54B-B70D-2C10F4A7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84117-0E8F-F241-8316-F040F7442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5AC4A-2283-8649-ABE0-F96C265F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751F-13E0-E144-8F99-02D45A35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086BD-6228-E547-B22A-D5F0DF00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B9D3-EA60-2247-A2B9-72AF6440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D750-20A3-D543-8DC2-2669E4D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6ECF-AAE2-4E4B-BF45-70445901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F8C9-95AD-E446-86CE-EA6D9B1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6E4EE-9B32-E445-91BB-771C4F62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DFD30-E3E6-724A-9E8C-14C94F56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3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0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D424-6A6D-B945-8ADF-CD9AFEB8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75401-D933-1745-80AD-9659D7DB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773E-2012-3142-84BC-B78FA891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93037-E69A-AD4E-81C8-D4978B6E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AA49-5A84-E34D-AD7A-AA5008BF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A0C6-EEB4-5148-B4A9-2361562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3287-6A45-474F-A489-A9EDDAF55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7D70-1493-2D43-AB5B-73BA8D465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7C794-5467-8F4E-81FF-15EF6D70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48937-D822-AF49-A3CD-871CF3DB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7A3C-269B-474C-A423-C275A4CF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7089-E03A-464F-97FB-DEDC9C64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16F2-0166-A14B-8F99-DA1BE5D7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C3594-3784-D545-8852-69EB010ED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6BE08-DB3D-7741-97EB-F040F6096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888DA-982A-5F48-859A-B5939A0F6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1B794-CF01-8C4F-A19D-6A612C2B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AFF56-BF9F-2045-9070-43E164C1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5A9D0-CDCF-534E-937E-F661C599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4945-8890-224C-B52E-12E70ED6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4D825-4BEF-3E40-9CC2-8D4911ED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380D2-16C6-214A-9E8D-90AE5525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7C6A0-745E-1A4F-B4CF-94B0ED61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5A792-8F8B-1448-A436-528B49F2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17204-B39E-AF46-B537-CC7721D8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DD420-973B-894B-98A4-D6E8E42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644A-5983-1249-B5F3-CBE8E095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2D58-151F-D941-A22E-F2D6C76D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D3358-54B5-434D-9F92-93CF3AEA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77232-146A-3B4D-B944-642B5DA0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867F5-D920-4C4C-BA16-79596CE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2E60F-951D-DE40-8CF9-24CF7AD1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7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AC9A-D8D0-D347-98D8-16250672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9399C-3A5B-1640-A3C5-D9A888DF3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2F967-8DD8-094C-AA47-4358F2475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B386F-4EA6-B24A-A519-7B175B1E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0C50C-4675-364F-92DA-D4142A98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056D-C8F0-6849-82C8-DEE6D883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9D1EA-2ABD-1A40-85DF-63D855EB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B20D-22E9-3C41-9D58-50EB60B6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4058D-4288-CC4A-99E0-C3EBE92C1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EE9C-0DC7-8449-8E7E-10F9ACD617C9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87644-F61A-E241-80F4-8D65EEC99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9D7F-2F58-6943-A818-E8D99F9CA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F1CA-D27C-074A-8AA6-73A9A773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9586-923A-4C01-9235-15918A71C8AC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2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660C72-DFAB-4647-9EF5-19DD626E7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4825" y="6184115"/>
            <a:ext cx="4514848" cy="673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Philippians 3:12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62FC7-25CC-28B1-D61C-30095515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46" y="686329"/>
            <a:ext cx="11364308" cy="54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6775C-411C-77D1-D8AD-620696BA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" y="200985"/>
            <a:ext cx="11781772" cy="14473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845A-00A3-034D-8BBC-00D7BAF6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1327759"/>
            <a:ext cx="11501438" cy="5307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Those in Sin are Christ’s Enemies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died for His enemies – </a:t>
            </a:r>
            <a:r>
              <a:rPr lang="en-US" sz="3600" dirty="0">
                <a:solidFill>
                  <a:srgbClr val="FFC000"/>
                </a:solidFill>
              </a:rPr>
              <a:t>Romans 5:6, 10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They are captive to Satan, and do his will – </a:t>
            </a:r>
            <a:r>
              <a:rPr lang="en-US" sz="3600" dirty="0">
                <a:solidFill>
                  <a:srgbClr val="FFC000"/>
                </a:solidFill>
              </a:rPr>
              <a:t>2 Timothy 2:26</a:t>
            </a:r>
          </a:p>
          <a:p>
            <a:r>
              <a:rPr lang="en-US" sz="3600" dirty="0">
                <a:solidFill>
                  <a:schemeClr val="bg1"/>
                </a:solidFill>
              </a:rPr>
              <a:t>All must face Christ, and make a decision – </a:t>
            </a:r>
            <a:r>
              <a:rPr lang="en-US" sz="3600" dirty="0">
                <a:solidFill>
                  <a:srgbClr val="FFC000"/>
                </a:solidFill>
              </a:rPr>
              <a:t>Luke 14:31-32; 1 Peter 2:6-8</a:t>
            </a:r>
          </a:p>
        </p:txBody>
      </p:sp>
    </p:spTree>
    <p:extLst>
      <p:ext uri="{BB962C8B-B14F-4D97-AF65-F5344CB8AC3E}">
        <p14:creationId xmlns:p14="http://schemas.microsoft.com/office/powerpoint/2010/main" val="37715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845A-00A3-034D-8BBC-00D7BAF6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1352811"/>
            <a:ext cx="11501438" cy="528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Christ Liberates by Capturing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Thoughts taken captive to the obedience of Christ – </a:t>
            </a:r>
            <a:r>
              <a:rPr lang="en-US" sz="3600" dirty="0">
                <a:solidFill>
                  <a:srgbClr val="FFC000"/>
                </a:solidFill>
              </a:rPr>
              <a:t>2 Cor. 10:4-5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Through persuasion of honest hearts – </a:t>
            </a:r>
            <a:r>
              <a:rPr lang="en-US" sz="3600" dirty="0">
                <a:solidFill>
                  <a:srgbClr val="FFC000"/>
                </a:solidFill>
              </a:rPr>
              <a:t>Acts 17:2-4; 2 Cor. 2:14-16; 4:3-4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Such requires cooperation in free-will – </a:t>
            </a:r>
            <a:r>
              <a:rPr lang="en-US" sz="3600" dirty="0">
                <a:solidFill>
                  <a:srgbClr val="FFC000"/>
                </a:solidFill>
              </a:rPr>
              <a:t>John 8:31-36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Such happened with Paul – </a:t>
            </a:r>
            <a:r>
              <a:rPr lang="en-US" sz="3600" dirty="0">
                <a:solidFill>
                  <a:srgbClr val="FFC000"/>
                </a:solidFill>
              </a:rPr>
              <a:t>Philemon 1:1; Galatians 2:20 </a:t>
            </a:r>
            <a:r>
              <a:rPr lang="en-US" sz="3600" dirty="0">
                <a:solidFill>
                  <a:schemeClr val="bg1"/>
                </a:solidFill>
              </a:rPr>
              <a:t>– He was captured by Christ.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18155-BBA8-CEB0-CEB9-832C808C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" y="200985"/>
            <a:ext cx="11781772" cy="14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571C9-6637-CC0B-312A-E6C9B1D3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5" y="197543"/>
            <a:ext cx="11991651" cy="1445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845A-00A3-034D-8BBC-00D7BAF6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1340285"/>
            <a:ext cx="11501438" cy="5295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Christ’s Restraints are of Love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need to be constantly reminded why Christ has captured us lest we grow to resent His restraints.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Christ is not keeping us from a fulfilling life – </a:t>
            </a:r>
            <a:r>
              <a:rPr lang="en-US" sz="3600" dirty="0">
                <a:solidFill>
                  <a:srgbClr val="FFC000"/>
                </a:solidFill>
              </a:rPr>
              <a:t>Psalm 2:1-3; John 11:47-48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These are bands of love – </a:t>
            </a:r>
            <a:r>
              <a:rPr lang="en-US" sz="3600" dirty="0">
                <a:solidFill>
                  <a:srgbClr val="FFC000"/>
                </a:solidFill>
              </a:rPr>
              <a:t>Hosea 11:3-4; 1 John 5:3; Matthew 11:28-30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Therefore, we should cherish God’s word – </a:t>
            </a:r>
            <a:r>
              <a:rPr lang="en-US" sz="3600" dirty="0">
                <a:solidFill>
                  <a:srgbClr val="FFC000"/>
                </a:solidFill>
              </a:rPr>
              <a:t>Psalm 19:10-11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Him capturing us is an immense blessing – </a:t>
            </a:r>
            <a:r>
              <a:rPr lang="en-US" sz="3600" dirty="0">
                <a:solidFill>
                  <a:srgbClr val="FFC000"/>
                </a:solidFill>
              </a:rPr>
              <a:t>Philippians 3:12</a:t>
            </a:r>
          </a:p>
        </p:txBody>
      </p:sp>
    </p:spTree>
    <p:extLst>
      <p:ext uri="{BB962C8B-B14F-4D97-AF65-F5344CB8AC3E}">
        <p14:creationId xmlns:p14="http://schemas.microsoft.com/office/powerpoint/2010/main" val="3982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845A-00A3-034D-8BBC-00D7BAF6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1315233"/>
            <a:ext cx="11501438" cy="5320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Christ’s Restraints Produce Holiness, and Eternal Life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captured us that we may capture the resurrection of life – </a:t>
            </a:r>
            <a:r>
              <a:rPr lang="en-US" sz="3600" dirty="0">
                <a:solidFill>
                  <a:srgbClr val="FFC000"/>
                </a:solidFill>
              </a:rPr>
              <a:t>Philippians 3:11-14, 17-21; John 5:28-29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Paul willfully submitted knowing what would be the outcome – </a:t>
            </a:r>
            <a:r>
              <a:rPr lang="en-US" sz="3600" dirty="0">
                <a:solidFill>
                  <a:srgbClr val="FFC000"/>
                </a:solidFill>
              </a:rPr>
              <a:t>2 Timothy 1:12; 4:6-8</a:t>
            </a:r>
          </a:p>
          <a:p>
            <a:r>
              <a:rPr lang="en-US" sz="3600" dirty="0">
                <a:solidFill>
                  <a:schemeClr val="bg1"/>
                </a:solidFill>
              </a:rPr>
              <a:t>Opposing God’s word enslaves to sin – </a:t>
            </a:r>
            <a:r>
              <a:rPr lang="en-US" sz="3600" dirty="0">
                <a:solidFill>
                  <a:srgbClr val="FFC000"/>
                </a:solidFill>
              </a:rPr>
              <a:t>Rom. 6:13, 16, 19-22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were delivered to Christ’s word as slaves to produce righteousness, holiness, &amp; everlasting life – </a:t>
            </a:r>
            <a:r>
              <a:rPr lang="en-US" sz="3600" dirty="0">
                <a:solidFill>
                  <a:srgbClr val="FFC000"/>
                </a:solidFill>
              </a:rPr>
              <a:t>Rom. 6:16-19, 22-23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332D2-543F-0237-B851-214FEDDE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5" y="197543"/>
            <a:ext cx="11991651" cy="14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BB9D-D334-60C0-B4A0-16B52C12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E22357-AD9D-E5EC-F105-483AC407A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4825" y="6184115"/>
            <a:ext cx="4514848" cy="673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Philippians 3:12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65B64-2F4D-EB83-D344-F11EE628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46" y="686329"/>
            <a:ext cx="11364308" cy="54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260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Captured</dc:title>
  <dc:creator>Jeremiah Cox</dc:creator>
  <cp:lastModifiedBy>Jeremiah Cox</cp:lastModifiedBy>
  <cp:revision>11</cp:revision>
  <dcterms:created xsi:type="dcterms:W3CDTF">2020-04-18T16:45:17Z</dcterms:created>
  <dcterms:modified xsi:type="dcterms:W3CDTF">2025-06-28T14:07:21Z</dcterms:modified>
</cp:coreProperties>
</file>