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420E-3FD1-DEDB-F641-1B79B2479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97650-5E76-DF23-C680-14738E2E5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AAB9-751A-E3CD-C646-E6D1AE8C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020F-3161-FB99-4254-6D578C06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BB44-6CC1-2EC6-56B0-F11F9EF5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E393-F50E-8DF1-3ECE-3C556185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ACC2B-F4B5-120F-A8AE-B0722DFA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500E-62F4-BA3A-BEB6-72871CB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29E17-E9EB-5E7A-BC6F-9B0AAFFC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04D7-3042-A76B-A600-7FEB4E04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97B3B-BFDE-4EB8-4C1F-5D5E63598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5067D-4311-450E-6788-9B70AFB39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4496-2CBD-C72F-21D4-EDBBEF9B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C584-1752-5249-8FB4-C4C82497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F7FB4-953B-8CC9-1695-C474274C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1A0F-FDA7-381E-CF13-DD06040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F9CC-BEE9-BD79-CB7C-1E158F6FC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AEE3-C0A3-DF93-D8F0-B394AE5D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2B987-FEA8-3829-6B36-1903ADDA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280E-998A-65DA-B182-CE69192C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804A-3424-6FFC-22E0-546A1762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87E0-3FFB-B559-D854-A06A6EA4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0A5FD-D7F1-608C-1038-7A5061FA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0F9F-B810-B811-7E1C-33CB8CE3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D7D3-068E-CC30-BE33-980FD801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BE5D-EF88-7CB2-5881-9AD8FFBE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2A53-28D6-FF22-E886-0343DF05F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5D84-E558-1AAF-1415-D14D1B65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139A-9B3B-9C69-4829-0FB96768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80D7C-BB5D-C16B-4426-3BE20673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F1A3-3F80-EA04-7BD5-99DFFDD0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9D09-1245-2F94-AE34-97A8FDAE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9815A-D370-D62C-D8C3-249441B1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9AB56-6BE3-48B7-2600-D30F455D7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D475-2418-5BC3-3719-562FD5815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A3083-C986-E4B5-16E0-AFE21B689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147AB-5E93-E86A-5605-EFD2BB95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1A6A1-9FCF-102A-1AB4-5D26A9E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0D17-A5AD-4079-15C0-2512930B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C20B-2D98-CC14-CA05-634E3F47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F34A8-4432-C5F6-68DB-76C13A24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93F07-0612-62C7-93AF-E1634D98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E0E36-CE91-6374-7DD6-DDF1E1B9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1ADFB-7336-A721-DF3C-7CB20B2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75418-EB0E-1BBE-48AD-74ACA0C8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87364-F7E7-4FEB-C7D1-C6DB93E6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4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2BD1-08AE-20F7-6523-69984BFE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E2A4-1BC8-4E19-5450-D2CCD502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BEE8B-A52B-8DC4-61E3-0F8BB085B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F226B-AFFB-63AC-6111-FDDDEC3F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CB65-A9E1-8124-15A5-3B7A8B42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F1918-D914-0EDD-CE10-D24A0E8C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8C9F-67FE-CA95-CE61-226C906D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649DF-1E1F-1C64-8AE4-3CD00BE6C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BD11F-A8AE-4CF8-D02C-42687760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74AB-D44C-8ADF-7AF3-09CFAB34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1E366-214A-B0C6-8B70-FF9EB5AA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7FE4-FBB3-36A2-39D5-D339C361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F8BB-6FF0-829E-CAC9-2C942A1F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384C-6E4F-AB39-51CF-CCDF39ED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4EAB0-1194-9ECD-8D64-3B5D134F2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6BDC2-2FEE-1B4D-8E15-479ADBCC609F}" type="datetimeFigureOut">
              <a:rPr lang="en-US" smtClean="0"/>
              <a:t>7/19/25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BDF9-7A43-73EE-8A38-8E605F1CF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575E-5138-DDA5-C632-B0CDD607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CA4687-B84F-F842-8095-4804E525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6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E2C89-1F8E-A153-CBFA-CC0D12F6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D36B5-B6AE-B32E-D702-75242B3C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6B8B4-23E0-338B-6869-9B9AF1D1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24E3-21CD-78F5-CD2A-54EE5728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2" y="1712890"/>
            <a:ext cx="10434182" cy="487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Name and Work Inspire Reverence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111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of praise in connection with reverence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1, 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activity in redeeming His people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2-6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Psalm 8; 139; Exodus 3:14-17; 34:5-7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activity in sanctifying and sustaining His people, and the proper response by His people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7-10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Psalm 19:7-11; Jonah 1:5, 9, 10, 16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00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5DD2-12EE-CAAD-E05A-A02AB3F20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9D195-828B-F942-B213-391DCD2D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897E3-D1AC-BEAB-64BE-CB878B5F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2" y="1712890"/>
            <a:ext cx="10434182" cy="487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Nature and Work Require Reverence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terror of Sinai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18-21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joy of Zion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22-24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warning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25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requirement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28-29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– gratitude, reverence and godly fear.</a:t>
            </a:r>
          </a:p>
        </p:txBody>
      </p:sp>
    </p:spTree>
    <p:extLst>
      <p:ext uri="{BB962C8B-B14F-4D97-AF65-F5344CB8AC3E}">
        <p14:creationId xmlns:p14="http://schemas.microsoft.com/office/powerpoint/2010/main" val="228398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C0FD-B592-BCB1-D3D7-87E5A9A4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E0EEA-0904-3069-B994-5CB8F7FF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E582-5F9E-AD68-7E1C-6FC0E009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2" y="1712890"/>
            <a:ext cx="10434182" cy="487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Omnipresence Demands Constant Reverence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Exodus 3:2, 4-6; Psalm 139:7-12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Reverence Taught by Grace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(Titus 2:11-15)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Grace teaches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John 1:14; Hebrews 5:7-8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Sobriety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Luke 16:1-13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Righteousness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Psalm 111:10; 1 Corinthians 15:29-34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Godliness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1 Corinthians 4:2-5; Galatians 1:10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121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1BDA6-5B19-533A-94CB-7BB6837F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3E4EC-D737-A580-6071-E62C900E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D117-9D7B-D794-7A53-CFC2057F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2" y="1712890"/>
            <a:ext cx="10434182" cy="487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 Picture of Reverence in Worship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Nehemiah 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that is Decent and in Order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14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Decently and in order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40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Decently 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euschēmonōs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“pert. to being appropriate, correctly” (BDAG)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Hebrews 10:19, 22, 24-25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Order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taxis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“as a characteristic of well-regulated conduct good order, orderliness” (ALGNT)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2 Timothy 2:13; 1 Corinthians 11:22; 14:37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23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F2AA-BECA-7AA4-3121-65B77C72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1B7E4-73B4-81F3-66AB-5FF6CB98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B91C-9883-7766-E107-AC1F8FB9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2" y="1712890"/>
            <a:ext cx="10434182" cy="487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 Picture of Reverence in Worship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Nehemiah 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that is Decent and in Order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14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Promoting edification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Worshiping with understanding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15, 19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Providing what is honorable in the sight of men/visitors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22-25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Reverent orderliness throughout worship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26-33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5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80B6-2891-E369-FA0F-F94251E7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7EBAF-9573-061E-6169-2A78A812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9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361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2025-07-19T14:05:38Z</dcterms:created>
  <dcterms:modified xsi:type="dcterms:W3CDTF">2025-07-19T14:24:54Z</dcterms:modified>
</cp:coreProperties>
</file>