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>
        <p:scale>
          <a:sx n="110" d="100"/>
          <a:sy n="110" d="100"/>
        </p:scale>
        <p:origin x="14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9B337-18CD-980E-4DBC-4A22A8333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26C593-1F55-3258-E497-E01E733F2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A5BBB-D171-D243-B3E4-7DF08158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4A6B0-537B-B9B7-E937-8094D0341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5901B-FD99-A97C-475A-F69DF732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9484-982C-C026-5025-1C7FB68B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8A905-1213-BAC1-E1F1-6BD60A28D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541E0E-E2A6-B608-52A8-7C7052C3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1CEFD-048E-41A0-23ED-7B1EB2F3E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0993A-56A8-E4B4-6619-291E43D33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1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6D0456-1B80-6209-6176-AD48966608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CF8F65-EE2D-D815-725F-272B36A6E4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36633-EFA8-C829-E4B5-E36544FE6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34C07-9138-31F5-6954-19F35744B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78C62-9433-2AD8-5B22-4409D004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3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F97C2-B811-6636-5F2E-4A6261E0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7380F-2846-5AE1-950E-9803E36ED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2C1FA-7B75-705B-6AB1-FF74EAB4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131FA-39D7-D2EF-E2EE-9EBFFC0D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2B80E-A3B9-3C25-8063-6B69F357C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1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72FC8-872B-8F68-3257-CAE99AAC8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B149C-65D8-3779-DA4B-3572FD2FF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9B517-BDDB-D6D1-0DA3-29214D96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B2738-06F2-FB57-DC49-AA20A5E7F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F20D2-2205-A8A7-FE7A-FA6E8B552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4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36086-C9CA-3F59-68B1-3829D356F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6E4E7-1F69-CDE4-B6AC-76043E37B3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DE28D-EBAF-E4D1-238A-C2C2F478D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123B2-FC38-E14C-A02F-76F46977E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DA2DC-9687-3A7D-3742-BB2B46EC2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434D50-E98A-9807-6C89-DF832E70D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9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FDD7-4549-74E2-EDAB-2CE874F06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0C910-9AF2-1BCF-2146-9B883129F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BFE12-5869-FE6C-F883-54D1DF69F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7DDFBC-E51D-955E-1AE2-B0B0E21FEA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A93838-7A0C-E85F-C0E2-B3F9F07E1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B8C4D9-CAC3-1B75-82B5-59D18062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B7D3DE-92C2-B570-A6B5-D377F01B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01CD6A-AB0B-9D76-BBCA-33D4D1C50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0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E68E7-7E29-68BC-1ED8-63B295BD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9976D2-4F1A-814A-B73F-426503D81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D0C674-F410-FED3-B2EA-A1516B6F5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4AB4B-6F46-DF3C-7FDB-46663363A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6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14E65-B494-5407-C0BE-9EAA3AB1C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0AF3AC-26C0-8E09-50C0-BDB2CC6E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AAABE-94FC-C2A5-FC98-0BCDA91D1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8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A58C8-357E-02ED-6F58-942CBFF1B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8C2A3-2AD0-4B6B-13B0-E9176BED6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3BB1E9-8DD6-A357-818C-058B4FB37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65CEA-FE3F-D151-92D8-E0760A6A4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6BF9E-519E-A17A-62F8-631B61AED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D06D2-6455-07AF-4A99-F4B0CBB20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6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A3468-3267-C1E2-D89F-6A0BE3FAB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BDE89B-A02D-C850-924D-01DB732CA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97B3C-C7D4-A6CB-99DF-3B328784C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A7BB2-BCA7-5A4A-1849-0FCC36520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03354-6C3C-177F-8D73-3D1B38A6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B4228-C2A9-0880-B2B6-1F833C180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1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E7F2E-977D-02B2-D6C2-D23B01C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BC246-FAF4-B6ED-BB5E-3DC71C8D8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0C10A-9E74-F1DB-65C2-D76660118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F2D854-4F6A-AF4F-B77B-F4DC5C32E2C4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69A2C-76F5-0F0E-763E-1DB9411C4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B8E97-E605-281F-198D-FA3896A6D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665665-9B5E-5448-8E2B-7D022BDD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1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57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E7BC5-0FA4-9218-1153-147D16FCA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39E8EF-5CB4-319A-3F47-2A6FD3E33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56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C5281D-48DF-F0B6-5F4A-DA40B7747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F60791-635E-2A55-D9A8-A4EADA57B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414" y="295154"/>
            <a:ext cx="6749486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The Temple of Yesterday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53300-27F5-6173-49C4-22A0B4B28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932972"/>
            <a:ext cx="5676900" cy="462987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900" b="1" dirty="0">
                <a:solidFill>
                  <a:schemeClr val="bg1"/>
                </a:solidFill>
              </a:rPr>
              <a:t>The Garden of Eden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Genesis 2:8; 3:8, 23-24; 13:10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900" b="1" dirty="0">
                <a:solidFill>
                  <a:schemeClr val="bg1"/>
                </a:solidFill>
              </a:rPr>
              <a:t>Abraham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Genesis 3:15; 12:1-3, 6-8; 13:3-4, 18; 22:2, 9, 13-14; 15:9-21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900" b="1" dirty="0">
                <a:solidFill>
                  <a:schemeClr val="bg1"/>
                </a:solidFill>
              </a:rPr>
              <a:t>Tabernacle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Exodus 19:3-6; 25:8-9; 40:36-38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3227D3-0B97-2279-5C0B-AE0DE386D026}"/>
              </a:ext>
            </a:extLst>
          </p:cNvPr>
          <p:cNvSpPr txBox="1">
            <a:spLocks/>
          </p:cNvSpPr>
          <p:nvPr/>
        </p:nvSpPr>
        <p:spPr>
          <a:xfrm>
            <a:off x="6096000" y="1915871"/>
            <a:ext cx="5676900" cy="4629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bg1"/>
                </a:solidFill>
              </a:rPr>
              <a:t>Temple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dirty="0">
                <a:solidFill>
                  <a:srgbClr val="FFC000"/>
                </a:solidFill>
              </a:rPr>
              <a:t>2 Samuel 7:1-2, 10, 12-13; 2 Chronicles 3:1; 5:13-6:2; 7:1-2</a:t>
            </a:r>
            <a:r>
              <a:rPr lang="en-US" sz="33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bg1"/>
                </a:solidFill>
              </a:rPr>
              <a:t>Second Temple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dirty="0">
                <a:solidFill>
                  <a:srgbClr val="FFC000"/>
                </a:solidFill>
              </a:rPr>
              <a:t>Isaiah 44:26-28; Ezra 1:1-3; Haggai 2:3, 6-9</a:t>
            </a:r>
            <a:r>
              <a:rPr lang="en-US" sz="33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84197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FA2B2-6204-2A1C-35B7-800CC6F7E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0F5D32-8D2A-3141-4369-568286F84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8A10FAE-3A45-F7F5-A98E-2EC0B4CD2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414" y="295154"/>
            <a:ext cx="6749486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The Temple in Transition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D038C-8310-8B79-B02A-44E948E65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932972"/>
            <a:ext cx="5676900" cy="46298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God Tabernacled with Man</a:t>
            </a:r>
          </a:p>
          <a:p>
            <a:pPr marL="0" indent="0" algn="ctr">
              <a:buNone/>
            </a:pP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dirty="0">
                <a:solidFill>
                  <a:srgbClr val="FFC000"/>
                </a:solidFill>
              </a:rPr>
              <a:t>John 1:14; Matthew 1:22-23</a:t>
            </a:r>
            <a:r>
              <a:rPr lang="en-US" sz="3300" dirty="0">
                <a:solidFill>
                  <a:schemeClr val="bg1"/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God Died for Man</a:t>
            </a:r>
          </a:p>
          <a:p>
            <a:pPr marL="0" indent="0" algn="ctr">
              <a:buNone/>
            </a:pP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dirty="0">
                <a:solidFill>
                  <a:srgbClr val="FFC000"/>
                </a:solidFill>
              </a:rPr>
              <a:t>John 2:18-22; Acts 6:13-15; 7:44-53</a:t>
            </a:r>
            <a:r>
              <a:rPr lang="en-US" sz="33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20B4E2-3C6C-EC87-37AF-CE0EE42B026B}"/>
              </a:ext>
            </a:extLst>
          </p:cNvPr>
          <p:cNvSpPr txBox="1">
            <a:spLocks/>
          </p:cNvSpPr>
          <p:nvPr/>
        </p:nvSpPr>
        <p:spPr>
          <a:xfrm>
            <a:off x="6096000" y="1915871"/>
            <a:ext cx="5676900" cy="4629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bg1"/>
                </a:solidFill>
              </a:rPr>
              <a:t>The Temple Destroyed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300" dirty="0">
                <a:solidFill>
                  <a:schemeClr val="bg1"/>
                </a:solidFill>
              </a:rPr>
              <a:t>(</a:t>
            </a:r>
            <a:r>
              <a:rPr lang="en-US" sz="3300" dirty="0">
                <a:solidFill>
                  <a:srgbClr val="FFC000"/>
                </a:solidFill>
              </a:rPr>
              <a:t>Matthew 24:1-2; Ezekiel 37:24-28</a:t>
            </a:r>
            <a:r>
              <a:rPr lang="en-US" sz="33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99355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FB45F-B7FA-3E0F-DC55-06A37F45E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46EC04-D234-DD8B-6814-F90C5FE39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D04934-3D06-97AC-C224-7DDE905DA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414" y="295154"/>
            <a:ext cx="6749486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C2804-8CBD-FC29-7A9E-725D3A1C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915871"/>
            <a:ext cx="11353800" cy="464697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God’s glory: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Tabernacle (</a:t>
            </a:r>
            <a:r>
              <a:rPr lang="en-US" sz="3600" dirty="0">
                <a:solidFill>
                  <a:srgbClr val="FFC000"/>
                </a:solidFill>
              </a:rPr>
              <a:t>Exodus 40:34</a:t>
            </a:r>
            <a:r>
              <a:rPr lang="en-US" sz="3600" dirty="0">
                <a:solidFill>
                  <a:schemeClr val="bg1"/>
                </a:solidFill>
              </a:rPr>
              <a:t>); Temple (</a:t>
            </a:r>
            <a:r>
              <a:rPr lang="en-US" sz="3600" dirty="0">
                <a:solidFill>
                  <a:srgbClr val="FFC000"/>
                </a:solidFill>
              </a:rPr>
              <a:t>2 Chronicles 7:1-2</a:t>
            </a:r>
            <a:r>
              <a:rPr lang="en-US" sz="3600" dirty="0">
                <a:solidFill>
                  <a:schemeClr val="bg1"/>
                </a:solidFill>
              </a:rPr>
              <a:t>); Christ (</a:t>
            </a:r>
            <a:r>
              <a:rPr lang="en-US" sz="3600" dirty="0">
                <a:solidFill>
                  <a:srgbClr val="FFC000"/>
                </a:solidFill>
              </a:rPr>
              <a:t>John 1:14, 16, 18; Colossians 2:9</a:t>
            </a:r>
            <a:r>
              <a:rPr lang="en-US" sz="3600" dirty="0">
                <a:solidFill>
                  <a:schemeClr val="bg1"/>
                </a:solidFill>
              </a:rPr>
              <a:t>); The Church (</a:t>
            </a:r>
            <a:r>
              <a:rPr lang="en-US" sz="3600" dirty="0">
                <a:solidFill>
                  <a:srgbClr val="FFC000"/>
                </a:solidFill>
              </a:rPr>
              <a:t>Ephesians 1:22-23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r>
              <a:rPr lang="en-US" sz="3600" dirty="0">
                <a:solidFill>
                  <a:schemeClr val="bg1"/>
                </a:solidFill>
              </a:rPr>
              <a:t>The plan of God in Christ concerning the church – </a:t>
            </a:r>
            <a:r>
              <a:rPr lang="en-US" sz="3600" dirty="0">
                <a:solidFill>
                  <a:srgbClr val="FFC000"/>
                </a:solidFill>
              </a:rPr>
              <a:t>Ephesians 1-3 </a:t>
            </a:r>
            <a:r>
              <a:rPr lang="en-US" sz="3600" dirty="0">
                <a:solidFill>
                  <a:schemeClr val="bg1"/>
                </a:solidFill>
              </a:rPr>
              <a:t>– </a:t>
            </a:r>
            <a:r>
              <a:rPr lang="en-US" sz="3600" i="1" dirty="0">
                <a:solidFill>
                  <a:schemeClr val="bg1"/>
                </a:solidFill>
              </a:rPr>
              <a:t>“a holy temple in the Lord”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2:21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r>
              <a:rPr lang="en-US" sz="3600" dirty="0">
                <a:solidFill>
                  <a:schemeClr val="bg1"/>
                </a:solidFill>
              </a:rPr>
              <a:t>God’s tabernacle (</a:t>
            </a:r>
            <a:r>
              <a:rPr lang="en-US" sz="3600" dirty="0">
                <a:solidFill>
                  <a:srgbClr val="FFC000"/>
                </a:solidFill>
              </a:rPr>
              <a:t>cf. Revelation 13:6-8; 2 Corinthians 6:14-18</a:t>
            </a:r>
            <a:r>
              <a:rPr lang="en-US" sz="3600" dirty="0">
                <a:solidFill>
                  <a:schemeClr val="bg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31273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84071-F489-0513-4569-3C484722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A0B81E-623E-BECB-9A1D-F3F103044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BCC9A5-2320-3DF7-F632-D76AD5DF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3414" y="295154"/>
            <a:ext cx="6749486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The Individual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CB312-8FF4-E880-6B54-40E1A323A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915871"/>
            <a:ext cx="11353800" cy="464697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Individuals comprising the church that is God’s temple – </a:t>
            </a:r>
            <a:r>
              <a:rPr lang="en-US" sz="3600" dirty="0">
                <a:solidFill>
                  <a:srgbClr val="FFC000"/>
                </a:solidFill>
              </a:rPr>
              <a:t>Ephesians 2:19, 21; 4:16</a:t>
            </a:r>
          </a:p>
          <a:p>
            <a:r>
              <a:rPr lang="en-US" sz="3600" dirty="0">
                <a:solidFill>
                  <a:schemeClr val="bg1"/>
                </a:solidFill>
              </a:rPr>
              <a:t>God dwells in individuals – </a:t>
            </a:r>
            <a:r>
              <a:rPr lang="en-US" sz="3600" dirty="0">
                <a:solidFill>
                  <a:srgbClr val="FFC000"/>
                </a:solidFill>
              </a:rPr>
              <a:t>John 14:19-24 </a:t>
            </a:r>
            <a:r>
              <a:rPr lang="en-US" sz="3600" dirty="0">
                <a:solidFill>
                  <a:schemeClr val="bg1"/>
                </a:solidFill>
              </a:rPr>
              <a:t>– fellowship.</a:t>
            </a:r>
          </a:p>
          <a:p>
            <a:r>
              <a:rPr lang="en-US" sz="3600" dirty="0">
                <a:solidFill>
                  <a:schemeClr val="bg1"/>
                </a:solidFill>
              </a:rPr>
              <a:t>The individual Christian is a temple of God – </a:t>
            </a:r>
            <a:r>
              <a:rPr lang="en-US" sz="3600" dirty="0">
                <a:solidFill>
                  <a:srgbClr val="FFC000"/>
                </a:solidFill>
              </a:rPr>
              <a:t>1 Corinthians 6:18-20</a:t>
            </a:r>
            <a:r>
              <a:rPr lang="en-US" sz="3600" dirty="0">
                <a:solidFill>
                  <a:schemeClr val="bg1"/>
                </a:solidFill>
              </a:rPr>
              <a:t> (</a:t>
            </a:r>
            <a:r>
              <a:rPr lang="en-US" sz="3600" dirty="0">
                <a:solidFill>
                  <a:srgbClr val="FFC000"/>
                </a:solidFill>
              </a:rPr>
              <a:t>cf. Galatians 5:16-17, 24-25; Exodus 25:8-9; Ezekiel 36:26-28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7958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05FB0-0FB7-37F9-F36A-61ED86C9E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097FC7-F9B9-AD49-8C38-1E053FCF5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99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242</Words>
  <Application>Microsoft Macintosh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The Temple of Yesterday</vt:lpstr>
      <vt:lpstr>The Temple in Transition</vt:lpstr>
      <vt:lpstr>The Church</vt:lpstr>
      <vt:lpstr>The Individual Christian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Jeremiah Cox</dc:creator>
  <cp:lastModifiedBy>Jeremiah Cox</cp:lastModifiedBy>
  <cp:revision>1</cp:revision>
  <dcterms:created xsi:type="dcterms:W3CDTF">2025-07-04T16:18:34Z</dcterms:created>
  <dcterms:modified xsi:type="dcterms:W3CDTF">2025-07-04T16:43:40Z</dcterms:modified>
</cp:coreProperties>
</file>