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8"/>
  </p:normalViewPr>
  <p:slideViewPr>
    <p:cSldViewPr snapToGrid="0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F686-124D-8F4F-CB35-48897D900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46636-0D27-2B4A-5CFA-50D234D78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B2DBC-324F-CD13-ADF1-B672D836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29581-EF36-2A06-FCE1-4BCB707DA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96989-977B-69C5-7BD7-A29E64FF0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6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CBF6F-F004-E60A-81C8-9A914D7BA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DD703-CECF-3E61-CD09-E9C0342D95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F2F74A-07C3-D28A-4A52-D69AC73D4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83BFF-380B-B5B1-46DC-F6A4AF910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DC7B8-16BD-2586-EFC1-5C22D29A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8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B1A58-4553-B7DA-49F8-69E040E838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6FEE6-FA9D-7229-CB07-2B79921F7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FD2E3-C5B5-B325-3B6A-25C132DE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A183E-655B-5018-5FF8-E28CDB60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0492-2D6F-C06C-BBFA-C715D8DB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4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53775-C3A3-6A00-13A0-79FCA4C4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5C1D-C37F-B1E1-901D-01A9E1F48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21E2FF-1598-0653-5071-234175C6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872D3-9E5F-A37E-8877-02212475A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13B617-8A5F-E2D9-1675-F20A9941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8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A1DF2-4EEB-E402-FA31-75E437CCE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9E7257-D060-9219-3DE0-63593879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E09F7-0CEF-163B-62E0-B2843C6DE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C9E9A-46A4-A50B-0648-D56CDFB5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31C5E-9016-C36C-BE39-2BA400EA7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1378D-8481-56C2-DE6A-8BA62A57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D4C53-6E9D-CE60-637C-4BF691865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C6527-D20E-3243-294D-800D6952C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5D213-763D-AFEC-EB0E-7BA140D57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2EBA4-7D9D-C31B-AD94-2F49DC82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E3DC8-9C9D-A9D2-7AF3-253A3309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7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C279-8CFC-E49B-9AF3-2152D6C0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9EB13-5FC3-10AF-282C-BF723D0D8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556C3-D6A0-CFD6-D2C4-5885E7A2F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CA84F5-53DD-3AB5-7A48-11BC1045F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B6FDF-8DFC-37CA-6DFF-B92E509043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635EFE-52BB-3EF8-0DE0-92A415F0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64E0E2-D22E-E0CD-1D04-140F6770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FF1E25-9C49-176F-4509-B5227363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71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C978-BB05-0233-1F61-A635C7CC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A8CC33-68F3-D6D8-AE65-3D7970F32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42C510-266B-9332-08EC-FF8DEA776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A0796-25D5-067F-E25E-CD1149EF1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321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A21D34-A3F1-79CD-4E5A-4F2A142F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EAA75-91C6-A14D-2527-0677B00B1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D6B86-E1E9-E8B7-B85D-DB1B1843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8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630-38A8-706F-34B6-F21F99D0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11B582-7219-7764-35D5-DFA31AEC5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10520-9A55-1137-1494-1EA0E91F9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5D308-A460-B766-45D2-729A20FA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8E05A9-5D0D-A0F6-8558-F5F25D9D4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737DB-F382-3AE5-E162-D7039BFE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90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A47E-6915-C25E-53F0-83EFC58B1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D5766-944E-C246-886B-D0275E5AF9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A201C-5810-ADB7-CFE6-6921ED16B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61E7C6-0913-FBEE-C9B7-D2FDD9BF6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2D79C-D57D-1A7E-A7C3-3FEB2812B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C8945-9FBE-63AC-014D-2E6580FA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3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53E88-D1B3-7881-B5F7-E07039B2F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65AAA-337B-DE01-CEE6-E8D79E4B0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3DA371-52B3-9E71-A4BE-AEBE05EAD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08D62-A9B2-4E42-9B2E-B224EFCED8EB}" type="datetimeFigureOut">
              <a:rPr lang="en-US" smtClean="0"/>
              <a:t>8/8/25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0AC9-C061-C530-4F64-AA9318181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DC6A3-0B15-884A-F7B5-D8D208A31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FAADB6-70B5-004E-8000-50EC7A03B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2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056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FF75D-CEA3-441C-D4D1-C67C5F2A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077AA-0155-11DA-6666-EF55B167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0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03DD4-917C-9E95-C764-31103FDC6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A2DBD3-FC75-ACB6-3423-E1F56C7EB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746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16FB446-DB88-99A1-433C-48B5E7C0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F1FC9-8A6F-53FF-A101-95DCEC0D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058" y="2417522"/>
            <a:ext cx="7327726" cy="407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1 Samuel 8:4-7; 10:6-8; 12:20; 13:13-14; 15:17-19</a:t>
            </a:r>
          </a:p>
        </p:txBody>
      </p:sp>
    </p:spTree>
    <p:extLst>
      <p:ext uri="{BB962C8B-B14F-4D97-AF65-F5344CB8AC3E}">
        <p14:creationId xmlns:p14="http://schemas.microsoft.com/office/powerpoint/2010/main" val="2434066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3EA3-43BD-FE9C-F088-59DF4178B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8B5412-BD46-A5D8-A9BD-1D4D58DF7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EB512-D521-2B15-C2C8-F9F97FAD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058" y="2417522"/>
            <a:ext cx="7327726" cy="407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1 Samuel 10:6-7, 24, 27; 11:13; 13; Psalm 37:1-8; Isaiah 40:27-31 </a:t>
            </a:r>
          </a:p>
        </p:txBody>
      </p:sp>
    </p:spTree>
    <p:extLst>
      <p:ext uri="{BB962C8B-B14F-4D97-AF65-F5344CB8AC3E}">
        <p14:creationId xmlns:p14="http://schemas.microsoft.com/office/powerpoint/2010/main" val="309786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0B02A-B0F2-3F54-59A4-5960B9851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40EA19-5C54-E1B3-49B4-89C1A8C29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1D835-514D-13BC-E4BD-04D26A02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962" y="2417522"/>
            <a:ext cx="5448822" cy="407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Proverbs 3:5-6;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1 Samuel 15</a:t>
            </a:r>
          </a:p>
        </p:txBody>
      </p:sp>
    </p:spTree>
    <p:extLst>
      <p:ext uri="{BB962C8B-B14F-4D97-AF65-F5344CB8AC3E}">
        <p14:creationId xmlns:p14="http://schemas.microsoft.com/office/powerpoint/2010/main" val="58925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7F471-6A03-2C9C-D901-A90E33C44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D82E5C-7341-F647-DE18-8016C076A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FBC0E-C5C0-1074-0382-FA5DE5572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4992" y="2417522"/>
            <a:ext cx="4471792" cy="407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1 Samuel 13, 15; 2 Samuel 12, 24; Psalm 51</a:t>
            </a:r>
          </a:p>
        </p:txBody>
      </p:sp>
    </p:spTree>
    <p:extLst>
      <p:ext uri="{BB962C8B-B14F-4D97-AF65-F5344CB8AC3E}">
        <p14:creationId xmlns:p14="http://schemas.microsoft.com/office/powerpoint/2010/main" val="1082597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7FD48-ED1B-52E8-49E4-A804AAB2C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2C9A0E-4C74-1220-B7CC-98269C215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EB399-0DBD-6DA9-FB43-4111E1D38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047" y="2417522"/>
            <a:ext cx="6851737" cy="40709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endParaRPr lang="en-US" sz="1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1 Samuel 15:28-29; 28:15-19; 31:4-6, 8-10; Acts 13:22-23; 1 Kings 15:3-5, 9-11</a:t>
            </a:r>
          </a:p>
        </p:txBody>
      </p:sp>
    </p:spTree>
    <p:extLst>
      <p:ext uri="{BB962C8B-B14F-4D97-AF65-F5344CB8AC3E}">
        <p14:creationId xmlns:p14="http://schemas.microsoft.com/office/powerpoint/2010/main" val="172098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66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2</cp:revision>
  <dcterms:created xsi:type="dcterms:W3CDTF">2025-08-08T20:30:25Z</dcterms:created>
  <dcterms:modified xsi:type="dcterms:W3CDTF">2025-08-08T20:42:11Z</dcterms:modified>
</cp:coreProperties>
</file>