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8"/>
  </p:normalViewPr>
  <p:slideViewPr>
    <p:cSldViewPr snapToGrid="0">
      <p:cViewPr varScale="1">
        <p:scale>
          <a:sx n="102" d="100"/>
          <a:sy n="102" d="100"/>
        </p:scale>
        <p:origin x="192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9073E-0EA8-C5C7-01EE-01E7475B66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A58AD4-F5DF-7DBF-1D76-7B4251C890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7EC6CB-47BE-F111-0F2F-FAD5716A2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2728C-DB9C-3146-8CF1-ABC7FEBD520C}" type="datetimeFigureOut">
              <a:rPr lang="en-US" smtClean="0"/>
              <a:t>8/16/25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63D5DA-5651-B0D2-612E-C42BB7958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7F4FB-AC90-D5E0-4256-910A4785D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F14C1-D6BF-B54F-B0EC-6AE105FAC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87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22168-12AC-88D0-EB39-BBE310295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5738B7-04C5-8A47-0EFB-2B8E29A882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A92C3-DEFF-5BEF-2F9C-D20D15537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2728C-DB9C-3146-8CF1-ABC7FEBD520C}" type="datetimeFigureOut">
              <a:rPr lang="en-US" smtClean="0"/>
              <a:t>8/16/25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242C7B-4F4D-62DC-2AB8-E6D85DA0D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BC925-DAB1-38FC-2741-0E5F7C776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F14C1-D6BF-B54F-B0EC-6AE105FAC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967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67341B-12C8-3B7C-7594-86C93B835F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17E12F-217F-9BB7-AFB5-B89132A898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3BFB52-EA52-9155-A373-D6957BD85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2728C-DB9C-3146-8CF1-ABC7FEBD520C}" type="datetimeFigureOut">
              <a:rPr lang="en-US" smtClean="0"/>
              <a:t>8/16/25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5149D-FEC3-B907-83F6-E78843173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E4F41A-9B68-7F52-610D-4D5CDAC8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F14C1-D6BF-B54F-B0EC-6AE105FAC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252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61DA7-402B-5599-4C0A-50276742D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DACAC-655E-DC24-8D0E-B5F1645814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71F74-5869-4B55-6914-6B9555D03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2728C-DB9C-3146-8CF1-ABC7FEBD520C}" type="datetimeFigureOut">
              <a:rPr lang="en-US" smtClean="0"/>
              <a:t>8/16/25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DB10D5-C1A3-DF33-F8B9-A2F0CE200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5AF32D-4F4E-F093-F10E-5FDBE829E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F14C1-D6BF-B54F-B0EC-6AE105FAC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677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79A9C-5CEB-722B-1F62-653980C43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99B6E4-6921-77C3-C182-22D1DEC59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942340-A377-F2B4-0992-F39194291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2728C-DB9C-3146-8CF1-ABC7FEBD520C}" type="datetimeFigureOut">
              <a:rPr lang="en-US" smtClean="0"/>
              <a:t>8/16/25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0E2DB-AE13-ED5B-D70C-235ADDD2E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F4AA7C-1AD7-C62B-49B2-D51F8698A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F14C1-D6BF-B54F-B0EC-6AE105FAC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082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AB33E-5A4E-948F-0838-973030616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9D7CC-9052-C1A1-E5FB-8D03C5EA58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74F219-2BEF-FDAD-DF05-4BF2F9755C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FFF385-1203-55B5-10F5-CC06FF71A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2728C-DB9C-3146-8CF1-ABC7FEBD520C}" type="datetimeFigureOut">
              <a:rPr lang="en-US" smtClean="0"/>
              <a:t>8/16/25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C56274-F449-4999-346B-CF06FD775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E6C32F-167B-9BDA-926E-E21689366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F14C1-D6BF-B54F-B0EC-6AE105FAC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561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6B13C-3ACD-F5DF-416E-07DB34AD4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B3794A-E57B-2C8F-274E-E5AFE17C2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0D7C79-B518-FD7F-401D-0F2B4C6DF2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553385-CA5E-FAE2-0432-097438167D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009C10-8002-4D6C-8BFF-5E99AD5ED2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EEAD90-D531-5265-6DD5-42E0D6797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2728C-DB9C-3146-8CF1-ABC7FEBD520C}" type="datetimeFigureOut">
              <a:rPr lang="en-US" smtClean="0"/>
              <a:t>8/16/25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CF2AE5-9598-E8F9-B89C-8740B63FB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BC9AE9-0373-29C8-FE42-3121BCF08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F14C1-D6BF-B54F-B0EC-6AE105FAC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919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890DA-6B36-C6E8-C7B6-23A5A4E3E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107F57-C9BC-F3F6-0B9F-4A55203E8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2728C-DB9C-3146-8CF1-ABC7FEBD520C}" type="datetimeFigureOut">
              <a:rPr lang="en-US" smtClean="0"/>
              <a:t>8/16/25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226B50-7D5D-2E66-21E1-D691DCF48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6396AF-56B6-E12F-1ACC-372005468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F14C1-D6BF-B54F-B0EC-6AE105FAC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508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A65687-4AEB-7ACD-893A-765FF7402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2728C-DB9C-3146-8CF1-ABC7FEBD520C}" type="datetimeFigureOut">
              <a:rPr lang="en-US" smtClean="0"/>
              <a:t>8/16/25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C86C07-1B4A-1A07-20D1-353B4D0F5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166362-3D4C-7A54-F101-CBC59012B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F14C1-D6BF-B54F-B0EC-6AE105FAC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228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FDC3F-9985-78C7-A1CE-73D54F3DF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A6EBF-9F86-E4B2-6497-43C542061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120264-C126-A855-ED24-F282AAC5B5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D0F96B-042D-0275-2A3F-7684C1755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2728C-DB9C-3146-8CF1-ABC7FEBD520C}" type="datetimeFigureOut">
              <a:rPr lang="en-US" smtClean="0"/>
              <a:t>8/16/25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59F657-EBEB-DCC9-CEC7-4E009B035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FB020A-6B87-53B5-F05A-B10E764E3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F14C1-D6BF-B54F-B0EC-6AE105FAC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467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B2F18-BB28-9FC7-7F5D-A03FEE31A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8A07BA-5BD9-93EA-5473-737CBA8A5D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48B6DA-C885-D57E-AEC6-FCB4B13744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B98B77-7037-76D7-A0B0-D8427201B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2728C-DB9C-3146-8CF1-ABC7FEBD520C}" type="datetimeFigureOut">
              <a:rPr lang="en-US" smtClean="0"/>
              <a:t>8/16/25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98081C-8C00-9805-1340-0B23946B8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C7F1E3-D04F-21B5-1778-571164AB3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F14C1-D6BF-B54F-B0EC-6AE105FAC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882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6D4D41-0648-A618-D2F6-7D8179E68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DA316A-1E4C-97A1-17FF-10A3C9EFEA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5EFA72-800E-4A30-B548-0D23C45DDE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52728C-DB9C-3146-8CF1-ABC7FEBD520C}" type="datetimeFigureOut">
              <a:rPr lang="en-US" smtClean="0"/>
              <a:t>8/16/25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B471AA-3E89-5E0F-7378-CFD86A9BDC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E2B545-C403-DEC3-9A9F-CA98E45BD2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5F14C1-D6BF-B54F-B0EC-6AE105FAC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3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5237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87B10-200A-DE41-1734-D8E15FF50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F9BB79D-89A5-2B89-AE45-563026FA52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199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D8D5D93-9555-F403-052E-C9A03F31D4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FA911-649C-E083-9FA7-EFC67871E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2755724"/>
            <a:ext cx="11353800" cy="38204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1100" b="1" dirty="0"/>
          </a:p>
          <a:p>
            <a:pPr marL="0" indent="0" algn="ctr">
              <a:buNone/>
            </a:pPr>
            <a:r>
              <a:rPr lang="en-US" sz="3600" b="1" dirty="0"/>
              <a:t>The Genuineness of Nathanael </a:t>
            </a:r>
            <a:r>
              <a:rPr lang="en-US" sz="3600" dirty="0"/>
              <a:t>(</a:t>
            </a:r>
            <a:r>
              <a:rPr lang="en-US" sz="3600" i="1" dirty="0"/>
              <a:t>John 1:45-50</a:t>
            </a:r>
            <a:r>
              <a:rPr lang="en-US" sz="3600" dirty="0"/>
              <a:t>)</a:t>
            </a:r>
          </a:p>
          <a:p>
            <a:pPr marL="0" indent="0" algn="ctr">
              <a:buNone/>
            </a:pPr>
            <a:r>
              <a:rPr lang="en-US" sz="3600" b="1" dirty="0"/>
              <a:t>The Faith of the Roman Centurion </a:t>
            </a:r>
            <a:r>
              <a:rPr lang="en-US" sz="3600" dirty="0"/>
              <a:t>(</a:t>
            </a:r>
            <a:r>
              <a:rPr lang="en-US" sz="3600" i="1" dirty="0"/>
              <a:t>Matthew 8:5-10</a:t>
            </a:r>
            <a:r>
              <a:rPr lang="en-US" sz="3600" dirty="0"/>
              <a:t>)</a:t>
            </a:r>
          </a:p>
          <a:p>
            <a:pPr marL="0" indent="0" algn="ctr">
              <a:buNone/>
            </a:pPr>
            <a:r>
              <a:rPr lang="en-US" sz="3600" b="1" dirty="0"/>
              <a:t>The Humility of John </a:t>
            </a:r>
            <a:r>
              <a:rPr lang="en-US" sz="3600" dirty="0"/>
              <a:t>(</a:t>
            </a:r>
            <a:r>
              <a:rPr lang="en-US" sz="3600" i="1" dirty="0"/>
              <a:t>Matt. 11:11; John 3:30</a:t>
            </a:r>
            <a:r>
              <a:rPr lang="en-US" sz="3600" dirty="0"/>
              <a:t>)</a:t>
            </a:r>
          </a:p>
          <a:p>
            <a:pPr marL="0" indent="0" algn="ctr">
              <a:buNone/>
            </a:pPr>
            <a:r>
              <a:rPr lang="en-US" sz="3600" b="1" dirty="0"/>
              <a:t>The Liberality of the Widow</a:t>
            </a:r>
            <a:r>
              <a:rPr lang="en-US" sz="3600" dirty="0"/>
              <a:t> (</a:t>
            </a:r>
            <a:r>
              <a:rPr lang="en-US" sz="3600" i="1" dirty="0"/>
              <a:t>Mark 12:41-44</a:t>
            </a:r>
            <a:r>
              <a:rPr lang="en-US" sz="3600" dirty="0"/>
              <a:t>)</a:t>
            </a:r>
          </a:p>
          <a:p>
            <a:pPr marL="0" indent="0" algn="ctr">
              <a:buNone/>
            </a:pPr>
            <a:r>
              <a:rPr lang="en-US" sz="3600" b="1" dirty="0"/>
              <a:t>The Devotion of Mary </a:t>
            </a:r>
            <a:r>
              <a:rPr lang="en-US" sz="3600" dirty="0"/>
              <a:t>(</a:t>
            </a:r>
            <a:r>
              <a:rPr lang="en-US" sz="3600" i="1" dirty="0"/>
              <a:t>Mark 14:3-9</a:t>
            </a:r>
            <a:r>
              <a:rPr lang="en-US" sz="36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62884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47</Words>
  <Application>Microsoft Macintosh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Jeremiah Cox</dc:creator>
  <cp:lastModifiedBy>Jeremiah Cox</cp:lastModifiedBy>
  <cp:revision>1</cp:revision>
  <dcterms:created xsi:type="dcterms:W3CDTF">2025-08-16T15:18:37Z</dcterms:created>
  <dcterms:modified xsi:type="dcterms:W3CDTF">2025-08-16T15:24:49Z</dcterms:modified>
</cp:coreProperties>
</file>