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8357-0648-BC54-C341-1CF4E0AA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623CF-160D-4FC2-2EE2-8160196DB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5D60C-012D-7313-894F-8E831BF2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FFE4-7AB1-9363-B567-58F271E4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5CEF5-4E87-FE22-DDCD-E4783359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4507-B482-0FD7-C414-9F4181B6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FCFCA-801C-0534-4A2B-9A6461CD7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2D74-E347-6928-DAC7-09667140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894C-1CC9-824A-2EB0-F3331BDB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F43F2-1E92-0EDF-CE8E-6C1D686B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FDFB5-AB75-5B5A-907F-79F0B4F98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1440D-255D-20F1-AB12-C8C90626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127A-2554-5D9C-3414-FDA038C9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AECB8-6827-4BF0-6A86-38FC7D21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A70A5-8478-DBA7-5825-50B951E7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3A2E-B5CA-BC03-715F-2A1C75EB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66C22-71F7-D561-C927-43676658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7B64-4337-1D1F-BF31-84A0C8BA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557FF-0483-C537-2B93-2ECF3B9E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6EB7D-F293-1530-71B9-458A36BA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3CC6-869E-9802-0340-0778B8AE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56EC-7A38-B7DB-F60D-5AAFD21BB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D6E15-98E0-FA96-C3FD-A143C513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5B74E-3480-E859-6B95-7382CE1E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A94B-C712-A9D8-F1B4-CF174610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3E25-EFBC-47EA-CED9-4983A121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A31C-4E7A-E08D-A4A6-FD2E1EB0F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D5DA4-FEDB-C2E2-6F3F-600FA098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A40A4-FC6A-8523-9094-4FD18584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CF32D-3477-C549-0D50-6D607C00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08F04-471D-62F8-6099-FCCBEE4A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AB64-3576-3D5C-EECE-43282E19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AF098-3E71-C602-6A5E-432C32B48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A3B5D-D7DE-D4A9-111C-BD651D76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85070-F43C-8205-2534-A9A346E30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2AE26-C711-6EC5-86A9-6D1A83A01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723CB-3535-FA1B-609E-FCB68C3F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BD94F-86E3-671D-11B6-6321D68C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278B9-B195-29DC-4A47-3D7AFBC9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BFC0-8DD3-4357-B776-88363C0E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8E960-3000-CF73-2D08-98009A3F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F3994-6C3C-6D29-FB9F-A0A27AB5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37985-C85B-9654-EC80-63826BEC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1141F-62B3-21CB-1403-F89472C7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00483-05E7-4940-1AEE-268F2A77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8024F-2E00-ABCA-CE68-A6E83761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6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0A00-65E2-CD26-D209-1EF8F6E1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7A9A-A001-7563-F125-2A30EF27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2D217-A707-4B54-B5CE-F9BE581BF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08A85-7A3A-2DE9-D9D4-7C1B764F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CB3FF-F37F-15FF-1D12-37167DEA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F6EA7-095F-794C-C1F8-78F1C2CA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230E-BFC6-D3B9-670B-F9470B1F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E0912-84CE-2DA8-3559-AD0283EEA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01D39-6CDB-FD74-B64B-7FE9B3E32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0C05A-A82A-BCBC-D007-39E4C1B7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77964-BDBA-DB30-E181-29BEAEDB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20CE5-A75A-187D-B9DA-FFB0DA41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6FAF2-A5E0-5BCF-F01C-A04FB7BB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9ED7E-DEF3-7F16-BAC8-BDDCF304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54F4F-DEB9-08CE-FE2A-ECAACB21A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D9CAE-4FA9-814E-A874-674C21AEC08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1BBD0-5586-8FDF-F87E-D3C15FE39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9044E-1DB3-4E4A-3EFD-A06E3B90F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82ABD-226E-A147-AF95-17A3E9EC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08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D79F-2FFE-F03B-588F-385FB8CAA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C2684-C81F-254B-B7A9-2ADAAF35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5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DBDCA1-60FF-4F5A-EDB7-BA22474A6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464D-DB39-A51A-813B-8968DDC7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440" y="2517731"/>
            <a:ext cx="5674292" cy="39456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“her sins, which are many, are forgiven”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rgbClr val="FFC000"/>
                </a:solidFill>
              </a:rPr>
              <a:t> Luke 7:47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Luke 5:20; 7:20, 22-23, 28-29</a:t>
            </a:r>
          </a:p>
        </p:txBody>
      </p:sp>
    </p:spTree>
    <p:extLst>
      <p:ext uri="{BB962C8B-B14F-4D97-AF65-F5344CB8AC3E}">
        <p14:creationId xmlns:p14="http://schemas.microsoft.com/office/powerpoint/2010/main" val="342910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A54C1-A1B9-D6DE-EA99-DC11B287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59476C-2B00-DFD1-1AE2-2AEAE816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D15A-CC04-7428-0421-4B31E4F0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440" y="2517731"/>
            <a:ext cx="5674292" cy="3945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“she loved much”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rgbClr val="FFC000"/>
                </a:solidFill>
              </a:rPr>
              <a:t> Luke 7:47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1 John 4:19; Luke 7:37-38; Ephesians 5:15-16; Galatians 6:10; Philippians 1:9-11</a:t>
            </a:r>
          </a:p>
        </p:txBody>
      </p:sp>
    </p:spTree>
    <p:extLst>
      <p:ext uri="{BB962C8B-B14F-4D97-AF65-F5344CB8AC3E}">
        <p14:creationId xmlns:p14="http://schemas.microsoft.com/office/powerpoint/2010/main" val="275683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432E-46B9-80FB-B4C8-8F9BEDFC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9A53B-8C3A-72A7-54D3-29093680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B237-E084-B6A6-3834-DB2875E6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440" y="2517731"/>
            <a:ext cx="5674292" cy="39456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“behold, a woman in the city who was a sinner…stood at His feet”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rgbClr val="FFC000"/>
                </a:solidFill>
              </a:rPr>
              <a:t> Luke 7:37-38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Romans 8:31-37</a:t>
            </a:r>
          </a:p>
        </p:txBody>
      </p:sp>
    </p:spTree>
    <p:extLst>
      <p:ext uri="{BB962C8B-B14F-4D97-AF65-F5344CB8AC3E}">
        <p14:creationId xmlns:p14="http://schemas.microsoft.com/office/powerpoint/2010/main" val="246530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12193-303B-8959-2216-78654DF54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0C19F6-0B31-3EA8-1E2A-01C903B20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FE7-DA0A-1215-0553-149E63CF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440" y="2517731"/>
            <a:ext cx="5674292" cy="3945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“Your faith has saved you. Go in peace.”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rgbClr val="FFC000"/>
                </a:solidFill>
              </a:rPr>
              <a:t> Luke 7:50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Psalm 32; 2 Cor. 2:6-8; 1 Thess. 5:13; Ephesians 2:14; 4:1-3</a:t>
            </a:r>
          </a:p>
        </p:txBody>
      </p:sp>
    </p:spTree>
    <p:extLst>
      <p:ext uri="{BB962C8B-B14F-4D97-AF65-F5344CB8AC3E}">
        <p14:creationId xmlns:p14="http://schemas.microsoft.com/office/powerpoint/2010/main" val="99925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CE622-3DE7-A8F6-2653-72C6AA529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DCE43-8D01-0AAE-A8C3-6F8B43808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2025-08-22T16:50:20Z</dcterms:created>
  <dcterms:modified xsi:type="dcterms:W3CDTF">2025-08-22T17:09:39Z</dcterms:modified>
</cp:coreProperties>
</file>