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02" d="100"/>
          <a:sy n="102" d="100"/>
        </p:scale>
        <p:origin x="14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20388-95AF-5537-A13D-EBDC76AFA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BA9D0-F2A2-39DD-CF6B-15DA1ED2E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2E879-0B7F-7F3C-0561-53936B6EF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AE10-F441-CA4A-B436-F339A9B14F26}" type="datetimeFigureOut">
              <a:rPr lang="en-US" smtClean="0"/>
              <a:t>8/2/25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C4225-ED02-7062-E9B3-3B3F3643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C4389-3E9A-0D33-718F-6BE70F7DB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15C3-E27C-3442-B6B4-CB27417A7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9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5FC00-0431-7781-E204-32DF24E28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A05CEF-1E77-3C3C-2DD6-C512057904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2E08A-E5D2-A848-DB60-10CDC69ED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AE10-F441-CA4A-B436-F339A9B14F26}" type="datetimeFigureOut">
              <a:rPr lang="en-US" smtClean="0"/>
              <a:t>8/2/25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B503F-360F-0C4A-1348-27AE4CE69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800F7-639C-C1AF-FC1F-48B298739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15C3-E27C-3442-B6B4-CB27417A7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4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5C27CA-5906-835A-7679-144E788B08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EBF6CE-8772-8879-B6CB-C8923B5FE6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F25AB-EADC-49E4-6B43-A090406B6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AE10-F441-CA4A-B436-F339A9B14F26}" type="datetimeFigureOut">
              <a:rPr lang="en-US" smtClean="0"/>
              <a:t>8/2/25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1354F-47A7-266F-5BED-BEDB8EFEF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6572E-1295-FB86-BBC0-FE99201A5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15C3-E27C-3442-B6B4-CB27417A7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7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09287-24B9-911C-9DAB-228ABEFF2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71AC0-E27F-242B-C34E-19AA10CF5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0F909-8FF6-1187-3932-4925051BA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AE10-F441-CA4A-B436-F339A9B14F26}" type="datetimeFigureOut">
              <a:rPr lang="en-US" smtClean="0"/>
              <a:t>8/2/25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72498-45A0-2285-42AE-F3536224D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29519-056F-CB0D-A208-4B7640B67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15C3-E27C-3442-B6B4-CB27417A7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04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954E7-1D86-A1E0-5562-2D109B0E1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5BFC6-27A0-0F4B-5058-A07AA3BCC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21A5A-472E-30B3-5A9E-436249BAF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AE10-F441-CA4A-B436-F339A9B14F26}" type="datetimeFigureOut">
              <a:rPr lang="en-US" smtClean="0"/>
              <a:t>8/2/25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7C2D8-54E4-5AB8-3695-EE496A76A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D3883-77FC-6C64-7A0B-A73414058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15C3-E27C-3442-B6B4-CB27417A7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3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044F9-439B-769E-FA83-276DF86B3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0B87E-68E5-FDEA-1381-24CDCD436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B7AD0-ECDD-EF78-2192-C83258DAB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89C60-D019-9A47-C1FE-F98614EAE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AE10-F441-CA4A-B436-F339A9B14F26}" type="datetimeFigureOut">
              <a:rPr lang="en-US" smtClean="0"/>
              <a:t>8/2/25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7C79FE-5425-A947-48E1-47F68C9B2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A01A9-F980-04BD-0846-EF0C32A5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15C3-E27C-3442-B6B4-CB27417A7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8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514D5-B9BE-CF25-C67B-CAB1A5ED1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FC180-591C-B3ED-0DCC-BA40F9E7A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4373A9-9C37-A12A-2258-C476D2834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05F3FB-A08C-AC59-D755-84E28F181C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245098-9470-5322-0BA7-6FBC0B1BDD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E5EAA2-93CD-9A69-0974-4BE52D01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AE10-F441-CA4A-B436-F339A9B14F26}" type="datetimeFigureOut">
              <a:rPr lang="en-US" smtClean="0"/>
              <a:t>8/2/25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E069BC-AA2A-B069-3AA9-38044C077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246A82-7F4D-7D05-0D84-A03AB407B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15C3-E27C-3442-B6B4-CB27417A7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6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899FD-0D64-5A45-D9D0-0A04AAD8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3647B-FBA7-D300-5C9A-C58B0829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AE10-F441-CA4A-B436-F339A9B14F26}" type="datetimeFigureOut">
              <a:rPr lang="en-US" smtClean="0"/>
              <a:t>8/2/25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DB099-5F1F-97B2-628C-802AA7B45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FFC653-C206-1D1F-650A-6214424D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15C3-E27C-3442-B6B4-CB27417A7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85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967CBF-70B9-CCBD-1AD4-DF3C10539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AE10-F441-CA4A-B436-F339A9B14F26}" type="datetimeFigureOut">
              <a:rPr lang="en-US" smtClean="0"/>
              <a:t>8/2/25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1DC26D-1E52-DCEE-AA48-BC3DD3AFB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61A7C-C107-42DB-2394-DE507571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15C3-E27C-3442-B6B4-CB27417A7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91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9B299-9424-8BCB-ABA5-A8DE7379F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80DE3-EA5D-3A52-A936-98E062F89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544F0-1736-1B9B-3C79-381991AF4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3A207-3CEB-E573-BB2A-C8A0E26FD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AE10-F441-CA4A-B436-F339A9B14F26}" type="datetimeFigureOut">
              <a:rPr lang="en-US" smtClean="0"/>
              <a:t>8/2/25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BBE03-6748-A9E2-C26C-3461879B0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29EFD-4680-768C-7187-38B2252D4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15C3-E27C-3442-B6B4-CB27417A7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1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BB408-9EF4-CC5F-0F9B-299E1FA21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384185-C5AE-0D0A-D869-72AE86E182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EDD3BB-DAD0-C82C-B62C-4ABBED9BB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991158-F686-C477-8588-0BEE26DBC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AE10-F441-CA4A-B436-F339A9B14F26}" type="datetimeFigureOut">
              <a:rPr lang="en-US" smtClean="0"/>
              <a:t>8/2/25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C0F7F-6E12-B427-74C4-D26627A31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C337D-D80E-43BE-A43A-BE4286CDE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15C3-E27C-3442-B6B4-CB27417A7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7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BC7AF9-2CC0-3A21-EF65-92B176715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59853-5DEF-43F7-609D-BE7F6D12E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93404-F1DD-6ADB-6983-1948A29A37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96AE10-F441-CA4A-B436-F339A9B14F26}" type="datetimeFigureOut">
              <a:rPr lang="en-US" smtClean="0"/>
              <a:t>8/2/25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74D29-1E03-FF29-C938-9C72B0AD4B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2410B-6DCC-DAC7-8498-1609FD9F0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915C3-E27C-3442-B6B4-CB27417A7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1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290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41C43-6A3A-64B1-525A-DE0920225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1B5281-B8B7-0E79-DEB0-B70C2F8D9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0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3F931-EE5D-892B-DF6E-158BEBAAF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06AF90-D270-C5BC-1C80-F3E0C25B8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1C45A7-B301-FFAA-37A6-1F03B2126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00D3C-421C-0FCB-2512-4984E9BD0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31299"/>
            <a:ext cx="5257800" cy="31331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An Eternal Purpose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D680F7-4DE8-D440-2D56-942657D6E9EF}"/>
              </a:ext>
            </a:extLst>
          </p:cNvPr>
          <p:cNvSpPr txBox="1">
            <a:spLocks/>
          </p:cNvSpPr>
          <p:nvPr/>
        </p:nvSpPr>
        <p:spPr>
          <a:xfrm>
            <a:off x="6096000" y="3031299"/>
            <a:ext cx="5257800" cy="313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000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en-US" sz="1100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FFC000"/>
                </a:solidFill>
              </a:rPr>
              <a:t>Ephesians 1:7-9; 3:9, 11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C000"/>
                </a:solidFill>
              </a:rPr>
              <a:t>Genesis 1:31; 3:15</a:t>
            </a:r>
          </a:p>
        </p:txBody>
      </p:sp>
    </p:spTree>
    <p:extLst>
      <p:ext uri="{BB962C8B-B14F-4D97-AF65-F5344CB8AC3E}">
        <p14:creationId xmlns:p14="http://schemas.microsoft.com/office/powerpoint/2010/main" val="404197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F561A-C1C9-6424-AC15-56118485B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DC1674-C15E-5F59-D66C-77D21CFFA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815ED-7A20-B3B1-C950-88F569746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31299"/>
            <a:ext cx="5257800" cy="31331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An Eternal Purpose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Creation Through Christ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C77DCE-DAC6-F038-AF02-66F1C98B59BE}"/>
              </a:ext>
            </a:extLst>
          </p:cNvPr>
          <p:cNvSpPr txBox="1">
            <a:spLocks/>
          </p:cNvSpPr>
          <p:nvPr/>
        </p:nvSpPr>
        <p:spPr>
          <a:xfrm>
            <a:off x="6096000" y="3031299"/>
            <a:ext cx="5257800" cy="313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rgbClr val="FFC000"/>
                </a:solidFill>
              </a:rPr>
              <a:t>Ephesians 3:9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C000"/>
                </a:solidFill>
              </a:rPr>
              <a:t>John 1:3-4, 12-13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C000"/>
                </a:solidFill>
              </a:rPr>
              <a:t>Col. 1:15-17, 19-22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C000"/>
                </a:solidFill>
              </a:rPr>
              <a:t>2 Corinthians 5:17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C000"/>
                </a:solidFill>
              </a:rPr>
              <a:t>Ephesians 2:10</a:t>
            </a:r>
          </a:p>
        </p:txBody>
      </p:sp>
    </p:spTree>
    <p:extLst>
      <p:ext uri="{BB962C8B-B14F-4D97-AF65-F5344CB8AC3E}">
        <p14:creationId xmlns:p14="http://schemas.microsoft.com/office/powerpoint/2010/main" val="207092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2698B-A5E6-6F8A-52D3-3754E21B3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4E7F3D-7C7B-0B9D-5300-FABB2EFCC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7E407-59CD-6D57-563A-BB3F10644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31299"/>
            <a:ext cx="5257800" cy="31331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An Eternal Purpose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Creation Through Christ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All Things Summed Up in Christ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E5CF09-28D3-98B6-5D0A-6756DD731CB7}"/>
              </a:ext>
            </a:extLst>
          </p:cNvPr>
          <p:cNvSpPr txBox="1">
            <a:spLocks/>
          </p:cNvSpPr>
          <p:nvPr/>
        </p:nvSpPr>
        <p:spPr>
          <a:xfrm>
            <a:off x="6096000" y="3031299"/>
            <a:ext cx="5257800" cy="313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rgbClr val="FFC000"/>
                </a:solidFill>
              </a:rPr>
              <a:t>Eph. 1:10 (cf. Rom. 13:9)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C000"/>
                </a:solidFill>
              </a:rPr>
              <a:t>Ecclesiastes 12:13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C000"/>
                </a:solidFill>
              </a:rPr>
              <a:t>Deuteronomy 6:4-5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C000"/>
                </a:solidFill>
              </a:rPr>
              <a:t>Romans 3:23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C000"/>
                </a:solidFill>
              </a:rPr>
              <a:t>Ephesians 1:7-10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4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B44DB-1E86-F80F-662F-FECD98319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B6C59B-7A91-91B6-B471-86CD6B5FF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8251C-11FD-7827-02F5-D9A55269E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31299"/>
            <a:ext cx="5257800" cy="31331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Purpose &amp; Payment</a:t>
            </a:r>
          </a:p>
          <a:p>
            <a:pPr marL="0" indent="0">
              <a:buNone/>
            </a:pP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C6E9E1B-CBE0-7420-3B26-EF3238C3EC9B}"/>
              </a:ext>
            </a:extLst>
          </p:cNvPr>
          <p:cNvSpPr txBox="1">
            <a:spLocks/>
          </p:cNvSpPr>
          <p:nvPr/>
        </p:nvSpPr>
        <p:spPr>
          <a:xfrm>
            <a:off x="6096000" y="3031299"/>
            <a:ext cx="5257800" cy="313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000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FFC000"/>
                </a:solidFill>
              </a:rPr>
              <a:t>Heb. 2:5-15 (cf. Psalm 8)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C000"/>
                </a:solidFill>
              </a:rPr>
              <a:t>Romans 8:3-8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C000"/>
                </a:solidFill>
              </a:rPr>
              <a:t>Heb. 2:16-18; 10:12-14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9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8A3CB-E0D4-2836-9BC8-A111AEF45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0E6ABB-C82C-5635-7854-9EAD53AB5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E7398-65E6-2937-576B-25FC1A0DC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31299"/>
            <a:ext cx="5257800" cy="31331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Purpose &amp; Payment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Preeminence</a:t>
            </a:r>
          </a:p>
          <a:p>
            <a:pPr marL="0" indent="0">
              <a:buNone/>
            </a:pP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B399E8-255B-4DCE-2227-918649A27E40}"/>
              </a:ext>
            </a:extLst>
          </p:cNvPr>
          <p:cNvSpPr txBox="1">
            <a:spLocks/>
          </p:cNvSpPr>
          <p:nvPr/>
        </p:nvSpPr>
        <p:spPr>
          <a:xfrm>
            <a:off x="6096000" y="3031299"/>
            <a:ext cx="5257800" cy="313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000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FFC000"/>
                </a:solidFill>
              </a:rPr>
              <a:t>Colossians 1:15-23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C000"/>
                </a:solidFill>
              </a:rPr>
              <a:t>Colossians 2:9-10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C000"/>
                </a:solidFill>
              </a:rPr>
              <a:t>Colossians 3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40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8C83F-A438-A4EF-6A8A-405AD9678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6F32BC-1949-9F95-E219-D15EA2413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73830-A5AB-9300-8A39-CC9E5DAFA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31299"/>
            <a:ext cx="5257800" cy="31331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Purpose &amp; Payment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Preeminence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Placement</a:t>
            </a:r>
          </a:p>
          <a:p>
            <a:pPr marL="0" indent="0">
              <a:buNone/>
            </a:pP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1BFCF7-D6D8-6F34-B03C-70D20A5FC481}"/>
              </a:ext>
            </a:extLst>
          </p:cNvPr>
          <p:cNvSpPr txBox="1">
            <a:spLocks/>
          </p:cNvSpPr>
          <p:nvPr/>
        </p:nvSpPr>
        <p:spPr>
          <a:xfrm>
            <a:off x="6096000" y="3031299"/>
            <a:ext cx="5257800" cy="313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000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FFC000"/>
                </a:solidFill>
              </a:rPr>
              <a:t>Ephesians 2:14-22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C000"/>
                </a:solidFill>
              </a:rPr>
              <a:t>Romans 15:6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C000"/>
                </a:solidFill>
              </a:rPr>
              <a:t>Ephesians 4:1-3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7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20CC2-5FB0-898C-97A2-2E0AA3641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62F2FC-D8A0-A315-535B-76555A9E0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74037-6F3C-F59B-A869-CB648BF3C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31299"/>
            <a:ext cx="5257800" cy="31331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Purpose &amp; Payment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Preeminence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Placement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Promise</a:t>
            </a:r>
          </a:p>
          <a:p>
            <a:pPr marL="0" indent="0">
              <a:buNone/>
            </a:pP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9420274-D3B3-5975-3005-8D9D863BFCCC}"/>
              </a:ext>
            </a:extLst>
          </p:cNvPr>
          <p:cNvSpPr txBox="1">
            <a:spLocks/>
          </p:cNvSpPr>
          <p:nvPr/>
        </p:nvSpPr>
        <p:spPr>
          <a:xfrm>
            <a:off x="6096000" y="3031299"/>
            <a:ext cx="5257800" cy="313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000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FFC000"/>
                </a:solidFill>
              </a:rPr>
              <a:t>Ephesians 1:11-14, 18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C000"/>
                </a:solidFill>
              </a:rPr>
              <a:t>Romans 8:23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C000"/>
                </a:solidFill>
              </a:rPr>
              <a:t>Colossians 1:27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9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119</Words>
  <Application>Microsoft Macintosh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2</cp:revision>
  <dcterms:created xsi:type="dcterms:W3CDTF">2025-08-01T20:03:24Z</dcterms:created>
  <dcterms:modified xsi:type="dcterms:W3CDTF">2025-08-02T13:55:56Z</dcterms:modified>
</cp:coreProperties>
</file>