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5"/>
    <p:restoredTop sz="94658"/>
  </p:normalViewPr>
  <p:slideViewPr>
    <p:cSldViewPr snapToGrid="0">
      <p:cViewPr varScale="1">
        <p:scale>
          <a:sx n="115" d="100"/>
          <a:sy n="115" d="100"/>
        </p:scale>
        <p:origin x="9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D236-9B6B-0C5A-E686-B7E7194E3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5C4A7-9999-00EE-3BBB-FA97916E3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EFF1-3B2B-04A3-B715-F1A27509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AF8A7-6783-BF94-6D21-0F03C4BD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485-02B9-43B1-5E4E-050C462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56CF-7639-2163-D058-E52F00B6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71E43-4EA1-3E02-3EAA-E40C72C6C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93C6-477D-632A-5D16-4411C5BD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50333-4849-35AC-D1B7-D4984C8C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7FCF-BAAB-3137-67FC-028DCB9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E97A-4414-B13C-06B4-C7600A722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E5A07-F93D-6545-8A21-CA12F013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16613-C907-BBF3-1DDC-301E3DB5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D796-E469-D310-7310-AAE4C7C9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A3C5-B12C-0A48-7360-F7137AB5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3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AD4-37F3-A05B-AF0C-3EFFC6A3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8A82-2DE9-0A06-4FD1-8B32B9EFB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BBEC-BD08-30DC-0368-B42C1CD2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AA99-5E3B-0B74-8F29-3A33B198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9153D-C19C-65C7-E153-9DD7AC53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501D-E473-08AB-E839-ECFCAF5E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20EC-BBE0-A92B-457A-77CAB105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0A62-ABC1-DF3D-E1D9-9242E044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4F89-699C-C4CE-D06E-E11D2777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54BB4-D47E-AF87-804F-D420061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6869-3BE7-5120-27DB-93DF9F1A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1EF7-9498-BD9A-B030-8CE5AE90C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159CE-6C11-14CB-B629-B6536AD80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67EB6-D867-054C-330D-C9662405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3E3C-2EAC-931B-ED3C-D5FCF0D2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21683-D3F5-E56A-EACA-0B39A4A2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8471-1EEE-9B8D-FE4D-1CF2417E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99F61-0880-0CFB-EEAC-3672CD21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92C1-87A5-B615-4316-7C290768C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ADF84-C134-E5F5-F38F-7FBB0C628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D1C05-3FAF-955E-F750-D72A98758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37570-60FE-E28E-CDB5-EA4F1C3E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B2C0F-7735-F059-D8A7-B8752517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C665F-3D10-EBC1-C241-4110736A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1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85F1-EA7D-078F-9D68-9D32DD9E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92810-2B71-F555-8ECB-B84F9D4F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53014-33C6-A67E-9430-0E0741E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6A455-70A7-7E59-C844-D7582CB7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EA960-5B6C-E80D-4F7F-006076F9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050FD-B0C8-066A-AE36-25B20B66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CF7AF-6367-2A9F-2139-4FE73313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9C43-D33B-490B-FCDA-43BE3D52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5439-3BA6-64FE-8A8B-35A74C02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BBD3-F214-C52D-7675-DC80E036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7BB5-1BF8-7891-D5E3-2BA35058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AE401-187A-9990-1C03-A2B1E066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74897-965C-6DF8-0A20-402E57EE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94E9-18F8-C040-6084-F792ED36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AAA7C-6EE1-5791-1534-FE6826116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44DF4-624F-B1EF-1967-FB862478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6A64D-2A3C-7B73-4403-F15E689F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D261C-494F-64E5-E295-9D11FAC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4158E-8DDD-73E9-B029-5CEF2DA4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27382-E5DE-A7D7-F8D2-4415C0F6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A1223-F506-47B2-9AB2-2C943EF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A4DA-7A2D-7DE8-3EC0-0001A6271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91067-2C24-854A-B11E-8495AA2ABF68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F3BF-7175-CF1F-6590-54C19EAF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18ECC-62EE-1623-3CD1-AA1B36292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479FE-B16B-3444-8D8A-304881EB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60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E3DA-6F33-692B-8107-1546C37B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BAFA99-3014-E540-FACA-9BB65D87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CB7DD-BF61-6B2C-3756-BFBA73CA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Fading vs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59B3-C752-7BFB-7436-35C483DB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Covenants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fading glory was hidden – </a:t>
            </a:r>
            <a:r>
              <a:rPr lang="en-US" sz="3200" dirty="0">
                <a:solidFill>
                  <a:srgbClr val="FFC000"/>
                </a:solidFill>
              </a:rPr>
              <a:t>2 Corinthians 3:13-14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Hebrews 8:13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“Old Testament”</a:t>
            </a:r>
            <a:r>
              <a:rPr lang="en-US" sz="3200" dirty="0">
                <a:solidFill>
                  <a:schemeClr val="bg1"/>
                </a:solidFill>
              </a:rPr>
              <a:t> (NKJV) – </a:t>
            </a:r>
            <a:r>
              <a:rPr lang="en-US" sz="3200" i="1" dirty="0">
                <a:solidFill>
                  <a:schemeClr val="bg1"/>
                </a:solidFill>
              </a:rPr>
              <a:t>“old covenant” </a:t>
            </a:r>
            <a:r>
              <a:rPr lang="en-US" sz="3200" dirty="0">
                <a:solidFill>
                  <a:schemeClr val="bg1"/>
                </a:solidFill>
              </a:rPr>
              <a:t>(NASB, ESV)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ministry is better because the New Covenant is better – </a:t>
            </a:r>
            <a:r>
              <a:rPr lang="en-US" sz="3200" dirty="0">
                <a:solidFill>
                  <a:srgbClr val="FFC000"/>
                </a:solidFill>
              </a:rPr>
              <a:t>cf. Hebrews 8:6</a:t>
            </a:r>
          </a:p>
        </p:txBody>
      </p:sp>
    </p:spTree>
    <p:extLst>
      <p:ext uri="{BB962C8B-B14F-4D97-AF65-F5344CB8AC3E}">
        <p14:creationId xmlns:p14="http://schemas.microsoft.com/office/powerpoint/2010/main" val="46507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D102-FC7F-0B01-2DB5-AD9740991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2EE94-6213-7E46-C47D-17E2DF94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A097-AF84-68FE-8873-029A8EE7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Fading vs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EEBE-CA27-0D08-DC74-98238FA8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glory that remains grants Paul hope, and boldness </a:t>
            </a:r>
            <a:r>
              <a:rPr lang="en-US" sz="3200" dirty="0">
                <a:solidFill>
                  <a:srgbClr val="FFC000"/>
                </a:solidFill>
              </a:rPr>
              <a:t>– 2 Corinthians 3:11-12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Inner transformation to the glory of the Lord anticipates the final transformation – </a:t>
            </a:r>
            <a:r>
              <a:rPr lang="en-US" sz="3200" dirty="0">
                <a:solidFill>
                  <a:srgbClr val="FFC000"/>
                </a:solidFill>
              </a:rPr>
              <a:t>2 Corinthians 3:18; 4:16-18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Looking to Jesus with unveiled face transforms us into His image, and increases our hope of an eternal home – </a:t>
            </a:r>
            <a:r>
              <a:rPr lang="en-US" sz="3200" dirty="0">
                <a:solidFill>
                  <a:srgbClr val="FFC000"/>
                </a:solidFill>
              </a:rPr>
              <a:t>2 Corinthians 5:1-5</a:t>
            </a:r>
          </a:p>
        </p:txBody>
      </p:sp>
    </p:spTree>
    <p:extLst>
      <p:ext uri="{BB962C8B-B14F-4D97-AF65-F5344CB8AC3E}">
        <p14:creationId xmlns:p14="http://schemas.microsoft.com/office/powerpoint/2010/main" val="150664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31867-492D-0388-366B-C69A2DC6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44917-5C18-532E-E455-9DE1D203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D9A73-5784-116E-C464-1DD90A483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FB249-FB6C-26AC-0E95-53A8C2911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4E92B-E14E-8DAA-4F63-56CBE7CC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20478-955D-27A4-C04D-7D13F398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Revelation &amp;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283B-75E6-5DCF-48DE-7472997C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Impersonal &amp; External vs The Living God and Internal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False teachers with commendation letters, but the Corinthians are Paul’s letter – </a:t>
            </a:r>
            <a:r>
              <a:rPr lang="en-US" sz="3200" dirty="0">
                <a:solidFill>
                  <a:srgbClr val="FFC000"/>
                </a:solidFill>
              </a:rPr>
              <a:t>2 Corinthians 3:1-2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1 Cor. 4:14-15; 6:11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00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EACF-56D1-53E4-C24E-3A378AB2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86F4DC-524E-1FA5-22A6-1C9B5B4C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6ED64-105F-3AD4-B4CE-10336E43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Revelation &amp;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AC01-B5E1-50AC-50F7-AECFA72B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Impersonal &amp; External vs The Living God and Internal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 epistle of Christ (</a:t>
            </a:r>
            <a:r>
              <a:rPr lang="en-US" sz="3200" dirty="0">
                <a:solidFill>
                  <a:srgbClr val="FFC000"/>
                </a:solidFill>
              </a:rPr>
              <a:t>2 Corinthians 3:3, 6</a:t>
            </a:r>
            <a:r>
              <a:rPr lang="en-US" sz="3200" dirty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Ink/Stone/letter – in contrast to God’s revelation reaching its intended destination – </a:t>
            </a:r>
            <a:r>
              <a:rPr lang="en-US" sz="3200" dirty="0">
                <a:solidFill>
                  <a:srgbClr val="FFC000"/>
                </a:solidFill>
              </a:rPr>
              <a:t>Deut. 11:18; 9:7; Psalm 106:13-14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Spirit of living God/the heart – the revelation is of the Person of God with whom they commune – </a:t>
            </a:r>
            <a:r>
              <a:rPr lang="en-US" sz="3200" dirty="0">
                <a:solidFill>
                  <a:srgbClr val="FFC000"/>
                </a:solidFill>
              </a:rPr>
              <a:t>2 Peter 3:15-16; 1:20-21; 2 Timothy 3:16; 1 Cor. 14:37; Romans 8:9-10; 2 Cor 13:14; Acts 11:26; Ephesians 3:16-17</a:t>
            </a:r>
          </a:p>
        </p:txBody>
      </p:sp>
    </p:spTree>
    <p:extLst>
      <p:ext uri="{BB962C8B-B14F-4D97-AF65-F5344CB8AC3E}">
        <p14:creationId xmlns:p14="http://schemas.microsoft.com/office/powerpoint/2010/main" val="209026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CFB5-BF74-0917-92B1-BDA33731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0E773-C668-5714-68F4-F0DE5F30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EE0D3-B857-B4A4-C81D-EC006DE4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Revelation &amp;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2C4C-E73E-A75A-0331-5FA1B1D1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Consequences vs Blessings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Letter kills, leads to death, condemns – </a:t>
            </a:r>
            <a:r>
              <a:rPr lang="en-US" sz="3200" dirty="0">
                <a:solidFill>
                  <a:srgbClr val="FFC000"/>
                </a:solidFill>
              </a:rPr>
              <a:t>2 Corinthians 3:6, 9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Romans 5:20; 7:10-11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 gives life, makes righteous – </a:t>
            </a:r>
            <a:r>
              <a:rPr lang="en-US" sz="3200" dirty="0">
                <a:solidFill>
                  <a:srgbClr val="FFC000"/>
                </a:solidFill>
              </a:rPr>
              <a:t>2 Corinthians 3:6, 9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failure of the Old and the success of the New – </a:t>
            </a:r>
            <a:r>
              <a:rPr lang="en-US" sz="3200" dirty="0">
                <a:solidFill>
                  <a:srgbClr val="FFC000"/>
                </a:solidFill>
              </a:rPr>
              <a:t>Hebrews 8:7-12</a:t>
            </a:r>
            <a:r>
              <a:rPr lang="en-US" sz="3200" dirty="0">
                <a:solidFill>
                  <a:schemeClr val="bg1"/>
                </a:solidFill>
              </a:rPr>
              <a:t> – under the Old they did not keep it, the New reaches the heart, and offers forgiveness.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7B30-8FF7-CDAC-3AF3-11B7A2C25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E6F39-26C6-35C3-0A9D-3CD86B16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3C6C8B-B904-3642-25F2-B87D804B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Contention vs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6D73-C8E6-A96E-4DFA-788874E6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of Sin – Bold vs Veiled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 uses boldness of speech – </a:t>
            </a:r>
            <a:r>
              <a:rPr lang="en-US" sz="3200" dirty="0">
                <a:solidFill>
                  <a:srgbClr val="FFC000"/>
                </a:solidFill>
              </a:rPr>
              <a:t>2 Corinthians 3:12</a:t>
            </a:r>
            <a:r>
              <a:rPr lang="en-US" sz="3200" dirty="0">
                <a:solidFill>
                  <a:schemeClr val="bg1"/>
                </a:solidFill>
              </a:rPr>
              <a:t> – Christ, life, righteousness.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Contrasted with Moses – </a:t>
            </a:r>
            <a:r>
              <a:rPr lang="en-US" sz="3200" dirty="0">
                <a:solidFill>
                  <a:srgbClr val="FFC000"/>
                </a:solidFill>
              </a:rPr>
              <a:t>2 Corinthians 3:13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Exodus 34:29-35</a:t>
            </a:r>
            <a:r>
              <a:rPr lang="en-US" sz="3200" dirty="0">
                <a:solidFill>
                  <a:schemeClr val="bg1"/>
                </a:solidFill>
              </a:rPr>
              <a:t>) – veiled face due to the fear of the people when God’s glory shone in Moses’ face.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Sin produces fear – </a:t>
            </a:r>
            <a:r>
              <a:rPr lang="en-US" sz="3200" dirty="0">
                <a:solidFill>
                  <a:srgbClr val="FFC000"/>
                </a:solidFill>
              </a:rPr>
              <a:t>Isaiah 6:5-8 </a:t>
            </a:r>
            <a:r>
              <a:rPr lang="en-US" sz="3200" dirty="0">
                <a:solidFill>
                  <a:schemeClr val="bg1"/>
                </a:solidFill>
              </a:rPr>
              <a:t>– cleansing produces boldness.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5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088FB-7029-220F-310C-91CFA4D5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69B95-7A2D-AC86-7DDA-25191BE1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4F8AD-FDF8-6600-EED1-D1583A58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Contention vs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15C9-4D6D-E6C5-51F0-E75ECDBC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of Christ – Unveiled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Moses’ veil was protection for the people from God’s holiness in their sin – </a:t>
            </a:r>
            <a:r>
              <a:rPr lang="en-US" sz="3200" dirty="0">
                <a:solidFill>
                  <a:srgbClr val="FFC000"/>
                </a:solidFill>
              </a:rPr>
              <a:t>2 Corinthians 3:13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Ex. 34:32-33; Prov. 13:13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Moses went before God exposed – </a:t>
            </a:r>
            <a:r>
              <a:rPr lang="en-US" sz="3200" dirty="0">
                <a:solidFill>
                  <a:srgbClr val="FFC000"/>
                </a:solidFill>
              </a:rPr>
              <a:t>Exodus 34:34-35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cf. Deut. 34:1-12; Hebrews 3:2, 5 </a:t>
            </a:r>
            <a:r>
              <a:rPr lang="en-US" sz="3200" dirty="0">
                <a:solidFill>
                  <a:schemeClr val="bg1"/>
                </a:solidFill>
              </a:rPr>
              <a:t>– fellowship, faithfulness)</a:t>
            </a:r>
          </a:p>
        </p:txBody>
      </p:sp>
    </p:spTree>
    <p:extLst>
      <p:ext uri="{BB962C8B-B14F-4D97-AF65-F5344CB8AC3E}">
        <p14:creationId xmlns:p14="http://schemas.microsoft.com/office/powerpoint/2010/main" val="8097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1818-7F51-CE19-52DB-00CD1C2C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62DF9-A474-A597-FC9B-C17F8D66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95362-C98D-C6E1-1581-72B8B18B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Contention vs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3489-0D76-603F-8E98-0C45F5EA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of Christ – Unveiled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Removal of the veil, clear view of God’s will through faith, the effect of exposure to God’s glory – </a:t>
            </a:r>
            <a:r>
              <a:rPr lang="en-US" sz="3200" dirty="0">
                <a:solidFill>
                  <a:srgbClr val="FFC000"/>
                </a:solidFill>
              </a:rPr>
              <a:t>2 Corinthians 3:14-18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14-18</a:t>
            </a:r>
            <a:r>
              <a:rPr lang="en-US" sz="3200" dirty="0">
                <a:solidFill>
                  <a:schemeClr val="bg1"/>
                </a:solidFill>
              </a:rPr>
              <a:t>) – blinded minds, veil on hearts (</a:t>
            </a:r>
            <a:r>
              <a:rPr lang="en-US" sz="3200" dirty="0">
                <a:solidFill>
                  <a:srgbClr val="FFC000"/>
                </a:solidFill>
              </a:rPr>
              <a:t>cf. John 5:39-47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14b, 16</a:t>
            </a:r>
            <a:r>
              <a:rPr lang="en-US" sz="3200" dirty="0">
                <a:solidFill>
                  <a:schemeClr val="bg1"/>
                </a:solidFill>
              </a:rPr>
              <a:t>) – taken away in Christ. (</a:t>
            </a:r>
            <a:r>
              <a:rPr lang="en-US" sz="3200" dirty="0">
                <a:solidFill>
                  <a:srgbClr val="FFC000"/>
                </a:solidFill>
              </a:rPr>
              <a:t>cf. Luke 24:25-27, 32, 44-45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17-18</a:t>
            </a:r>
            <a:r>
              <a:rPr lang="en-US" sz="3200" dirty="0">
                <a:solidFill>
                  <a:schemeClr val="bg1"/>
                </a:solidFill>
              </a:rPr>
              <a:t>) – true fellowship (</a:t>
            </a:r>
            <a:r>
              <a:rPr lang="en-US" sz="3200" dirty="0">
                <a:solidFill>
                  <a:srgbClr val="FFC000"/>
                </a:solidFill>
              </a:rPr>
              <a:t>cf. Gal. 5:1; John 8:31-32; Heb. 10:19-22; 1 John 1:3; 3:1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098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8D152-4EEB-EBD2-498F-4827C2FD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71BD6-3222-AE52-9335-109BCFDE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5A474-838C-DB57-09FC-258C0E27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003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Contention vs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49CF-F620-9DFF-8F8F-8400DF04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5907"/>
            <a:ext cx="11353800" cy="4098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 of Communion – Transformation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glory transformed Moses – </a:t>
            </a:r>
            <a:r>
              <a:rPr lang="en-US" sz="3200" dirty="0">
                <a:solidFill>
                  <a:srgbClr val="FFC000"/>
                </a:solidFill>
              </a:rPr>
              <a:t>Exodus 33:18-23 </a:t>
            </a:r>
            <a:r>
              <a:rPr lang="en-US" sz="3200" dirty="0">
                <a:solidFill>
                  <a:schemeClr val="bg1"/>
                </a:solidFill>
              </a:rPr>
              <a:t>– even just His “back.”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Transformative power for all Christians – </a:t>
            </a:r>
            <a:r>
              <a:rPr lang="en-US" sz="3200" dirty="0">
                <a:solidFill>
                  <a:srgbClr val="FFC000"/>
                </a:solidFill>
              </a:rPr>
              <a:t>2 Corinthians 3:18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Glory given – </a:t>
            </a:r>
            <a:r>
              <a:rPr lang="en-US" sz="3200" dirty="0">
                <a:solidFill>
                  <a:srgbClr val="FFC000"/>
                </a:solidFill>
              </a:rPr>
              <a:t>John 18:22-23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His face – </a:t>
            </a:r>
            <a:r>
              <a:rPr lang="en-US" sz="3200" dirty="0">
                <a:solidFill>
                  <a:srgbClr val="FFC000"/>
                </a:solidFill>
              </a:rPr>
              <a:t>2 Corinthians 4:6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cf. Heb. 1:3; Col. 2:9-10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Daily renewal – </a:t>
            </a:r>
            <a:r>
              <a:rPr lang="en-US" sz="3200" dirty="0">
                <a:solidFill>
                  <a:srgbClr val="FFC000"/>
                </a:solidFill>
              </a:rPr>
              <a:t>2 Corinthians 4:16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Partaking in divine nature – </a:t>
            </a:r>
            <a:r>
              <a:rPr lang="en-US" sz="3200" dirty="0">
                <a:solidFill>
                  <a:srgbClr val="FFC000"/>
                </a:solidFill>
              </a:rPr>
              <a:t>2 Peter 1:3-4</a:t>
            </a:r>
          </a:p>
        </p:txBody>
      </p:sp>
    </p:spTree>
    <p:extLst>
      <p:ext uri="{BB962C8B-B14F-4D97-AF65-F5344CB8AC3E}">
        <p14:creationId xmlns:p14="http://schemas.microsoft.com/office/powerpoint/2010/main" val="9705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624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Revelation &amp; Reception</vt:lpstr>
      <vt:lpstr>Revelation &amp; Reception</vt:lpstr>
      <vt:lpstr>Revelation &amp; Reception</vt:lpstr>
      <vt:lpstr>Contention vs Communion</vt:lpstr>
      <vt:lpstr>Contention vs Communion</vt:lpstr>
      <vt:lpstr>Contention vs Communion</vt:lpstr>
      <vt:lpstr>Contention vs Communion</vt:lpstr>
      <vt:lpstr>Fading vs Forever</vt:lpstr>
      <vt:lpstr>Fading vs Forever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2025-09-27T12:12:19Z</dcterms:created>
  <dcterms:modified xsi:type="dcterms:W3CDTF">2025-09-27T12:54:15Z</dcterms:modified>
</cp:coreProperties>
</file>