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>
        <p:scale>
          <a:sx n="83" d="100"/>
          <a:sy n="83" d="100"/>
        </p:scale>
        <p:origin x="93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7956-DF8B-F4D9-0CE5-27B2F1534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A4385-0DE8-3F00-FBB0-F61C5B972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6DC5F-BDC6-488C-6650-7819B4DB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9CDA0-06ED-3BF0-236B-A69FBF45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E5701-F574-F9AB-61D4-6A5C20A7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3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1FB2-6012-4678-3BC5-802CAE0D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7DE59-00A7-B19E-6BE5-3AE023EED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46873-22F5-1B88-EB09-CD3EA9E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FB7C7-F9E7-F3DA-A52C-7B6B1C79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A0E2D-CC17-1AE2-0099-96608A10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A1D11A-BABD-EA2D-3FFF-2B179B9C4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E8726-FB77-F025-4504-D6B9177A3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590F-210C-FE1D-4E0E-024ADB0D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B6BD1-FDB1-496E-A258-206BA34C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05762-0ABD-5185-0BAD-82376887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1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1BCB-1C22-9B04-4075-2EC07592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8A45-6B42-E9EE-C12E-FD5737C67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A6540-0F22-7106-DA99-EDBDEC30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5079-6278-65E0-70F0-F9FE6089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DE546-C308-6465-66AE-DC917A2B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8556-3206-B240-6F69-C20EBA91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5DE3-D67E-6128-1F67-33718130B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DC893-1ABA-270B-549C-86D6832F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E0402-5FBD-D5F9-8F7A-4EBFADCC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51734-ECCD-1A45-91E3-81B2E613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4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65E64-B735-48AE-8BA3-E91A8C55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C2BA-7449-7E66-9961-40AD79035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B1866-57E0-A618-32DE-76EBCEC78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7733-E3AC-3B06-8962-12B07775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B3851-3D4B-6176-418B-5CFA9377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BDA8B-CC58-A7E5-1A99-404D9058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D9D0-7FAC-FE62-82D1-4A5841BE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4214D-C118-D418-4795-4422816F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EB6D0-F05A-D9A9-D6CC-1A8E5C142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78B5D-5539-B483-3FB9-E6986F3F3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86B2D-8213-48D4-C146-EEEC04E6D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D6FCB-AC24-F5BE-4593-5DB8833F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BF5B7-BA63-80DA-FBF0-D4C764BA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7A62B-49DC-C3F5-6131-FCC25EFB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9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F185-218F-8E87-6C9E-521D362C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04D0D-252A-D60F-2A8D-8714B60E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4C17F-3724-04E4-C4AB-6FD0BBD0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A7C18-A25A-B5EE-A358-C2EB22B6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57604-1949-3355-9FF9-72D03A52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99C76-3674-2D88-093C-E4862146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6A2BF-0046-F9BC-7C53-FACAEF07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3A31-AED9-1203-E29C-DAAD9E0B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DDDFE-38F6-4CAC-D438-8E34FCD20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C3B22-7982-68B9-9711-785D0FBA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D8E13-8136-B958-A608-440EFCBF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E0630-69CD-5B58-009A-407776ED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3B81-F755-2983-3898-489EB891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017B-83C9-9ADC-9173-72EF3C52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D79D7-AFAF-4662-205E-6615AD788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564F2-FE99-74DD-8492-99DF6FFB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C6CA1-20C9-560F-9A71-97215759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38D2A-D7DA-292F-3E70-3399067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1DA1-C204-25EE-B715-30792A15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21F27-A64C-B556-AF45-BC34C6EB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243F-911D-64A2-A74D-810CA28C0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5792D-395D-D32C-7ED4-822018BDB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B38E0-121F-5248-9B6B-6A56236EE4B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B3BE6-6327-8C03-8DBF-321553D39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9644A-BC90-DA10-3202-348EAC832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FCE0E-7FC9-2E4A-8F43-C93AC2E6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8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E4DB9-B517-7FCC-DEFA-5F2B70EF4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EFC76B-D764-9FEF-7B0A-3E6C99D0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8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E3D69-2C9F-D2FE-6E64-FE2DBBD3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12A3D-6FBD-76DB-8C41-E7E298CB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59" y="673732"/>
            <a:ext cx="3450958" cy="5510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Hallowing God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36:26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Separating from the World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36:24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Cleansing Sin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36:25, 33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DD4887-54B2-286D-79BD-E5AFA61CDFA5}"/>
              </a:ext>
            </a:extLst>
          </p:cNvPr>
          <p:cNvSpPr txBox="1">
            <a:spLocks/>
          </p:cNvSpPr>
          <p:nvPr/>
        </p:nvSpPr>
        <p:spPr>
          <a:xfrm>
            <a:off x="8048783" y="480225"/>
            <a:ext cx="3450958" cy="5897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Renewing of Heart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36:36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Indwelling of God’s Spirit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36:27; 37:4-10, 14, 24, 27-28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Bearing of Fruit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36:29-30, 34-36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B06427-8A48-8254-6EA1-6611DEB86F2A}"/>
              </a:ext>
            </a:extLst>
          </p:cNvPr>
          <p:cNvSpPr txBox="1">
            <a:spLocks/>
          </p:cNvSpPr>
          <p:nvPr/>
        </p:nvSpPr>
        <p:spPr>
          <a:xfrm>
            <a:off x="4370521" y="4525505"/>
            <a:ext cx="3450959" cy="201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Humble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Self-Reflection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36:31; 37:23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232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55</Words>
  <Application>Microsoft Macintosh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2025-08-30T13:44:50Z</dcterms:created>
  <dcterms:modified xsi:type="dcterms:W3CDTF">2025-08-30T14:01:49Z</dcterms:modified>
</cp:coreProperties>
</file>