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DE1D-E629-3B5C-F49F-366741745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E6D0D-9605-8C7C-92A3-094F01D8C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254D0-186B-4368-97BE-E8B9271A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D71A9-C144-ED90-11F6-F40515B7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BEDD-E060-7102-DAC6-D0E063B8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6F6D-B8F9-1AD5-C97A-3A049491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2A130-379D-413B-531A-A774035F0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0AD-F7C9-10F0-B4DE-0D1CAE0E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5C694-CBB5-B8FD-4299-724F8B9A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E334D-C517-E805-BA30-2072CB85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DD35D-FE17-B959-EC43-BA1805C28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94970-03D9-8D68-B535-B56F94BE5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A24F5-1EF3-7AB9-83CD-4E5B9DDA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FC839-2C56-826F-8CB9-6AEB6F5C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BD4FE-75F7-AC1A-EBFA-5CF7799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5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19D8-BFB5-9DEF-89CC-4743B82A4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9540F-D4CA-A571-490A-EEE5A4AAD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18D7-1962-22C8-8A56-F7F0972E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7EF1E-CAC3-655B-A93C-AA6B89DAD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CE41-8A48-8882-52F9-F13143B1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8FA4-6215-7B34-3033-564E085A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4648B-2E7E-1C77-E37C-8E552E43A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D5B24-BF33-6DE8-875F-79DE32C2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DB7C-23F8-5342-0AA9-86E325A4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1F2EA-CCEA-E18E-62C0-20DCE444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3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4F01-C893-29E6-D066-13F6166B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845E-F835-69FD-D512-A5D002D13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FF2E6-D769-12B4-94AE-DC1F872AA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BD240-108B-F265-19EE-960628C8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992EE-AA24-8B56-98C9-0B4B6275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CA1BA-C275-7390-1DCC-692818F9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D5DE-D51C-A87D-95E8-144CA43E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36C7C-A8C5-889C-60B8-3E714C7C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B9CD1-1A27-73C5-DF42-BEC4F48F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7B43E-B71C-315F-A99F-6CD39E982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EDF75B-7387-354A-98C5-43088ECB2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2270C-0264-506E-8B6F-A39FE8A4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BA1D8-BF57-D8E1-C401-9463F5C2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AF9537-6FD4-E338-8AB6-93FFCD76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E020-14B4-C5C1-EBE4-7AFF82E1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1E923-D1A2-61CF-EB83-5EF03C13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4C176-0EAD-2A97-1619-6A76461E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B9A8F-B9FD-08F1-152F-25D3983F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8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EF2A3-C5D0-AAC4-08C7-ED9D7232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866E9-28D2-A653-8B67-BCBEF036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4DA40-4568-7769-1390-0A929E72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A61B-CA8D-7E4A-2553-64A46E18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7EEC2-14EC-4DC2-9D05-6D26EF56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5AC56-B951-F6A1-794C-0F917E9C6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879F4-F3CC-20C5-0E8A-A4B14144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D82E9-37FD-D5BE-0661-EE83FB5A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D3467-C46F-E9F0-F056-15FFACB1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60E7-0183-C979-0A8D-58D05071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CC9-A96E-C015-A606-BFB8E30ED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FFF4D-35E2-6512-DF13-6311BC298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E3E12-4418-7C43-0AE4-28737165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69740-B198-6AB8-FA9B-D8779994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CCE6F-AFB6-0789-60C2-A40F7031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1078A-9B9C-8FDE-E444-74C0F68B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78720-1D07-5E3D-8CB7-57C3735CE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78D30-700D-44E4-42AE-79F4F53F0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D0CEAD-26EF-184B-AD16-B08CB3EBE83C}" type="datetimeFigureOut">
              <a:rPr lang="en-US" smtClean="0"/>
              <a:t>10/10/25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9649D-675D-9B38-95B4-D846FB851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3BD8-A837-8956-7D73-5C5C00439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1F88A2-9546-AA4E-AC94-7EC71904F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1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883B1-E691-C9BA-815A-0B60E4B9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34C68-04EC-E0D1-440B-133E34CE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4A6B-2851-E15F-123E-A5383BE5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901874"/>
            <a:ext cx="8417491" cy="433400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Reason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Acts 24:25; 26:24-25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Righteousness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Romans 1:16-17; 6:13; 1 John 2:28-29; 3:1-3, 7-9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Self-Control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>
                <a:solidFill>
                  <a:srgbClr val="FFC000"/>
                </a:solidFill>
              </a:rPr>
              <a:t>2 Peter 1:5-6; Galatians 5:16-25; Romans 13:11-14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Judgment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Hebrews 9:27; John 5:28-29; 2 Peter 3:10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849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2025-10-10T21:26:46Z</dcterms:created>
  <dcterms:modified xsi:type="dcterms:W3CDTF">2025-10-10T21:33:49Z</dcterms:modified>
</cp:coreProperties>
</file>