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6B4F-9BB2-35A8-FE06-40F8C6769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18F0F-2D68-5D8A-09E6-097CD92C0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210B7-5FB0-A323-56D7-8EA62675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5EBD-4346-E2DD-170D-461C1098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CB03-2037-0C85-29FC-84E7433F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B2D8-44E2-1927-EABB-0C8EC619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7B66B-B797-9DE3-A0B3-47E11E76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03C2-FC55-89A3-08AB-4E9020BC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13869-F024-6849-6BE1-91645319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3955-5C93-3DE7-DCC1-813B2FF8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E2F8F-3457-90BA-DD41-E802A189E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DD64-D941-BA40-B56A-B6AE61190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0E297-127F-D939-7391-C4FDC9CD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685DD-4BE9-FD0E-98BA-61CE9E21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9B15-CE45-3A28-1160-C9658E61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0C64-19E7-87FE-598A-88368136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1397F-34E4-D849-DDBB-9F7EA56E6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2D270-E7C4-35F8-F34B-EC7563D2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0A91-83B4-4765-7DB2-ABC1B785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023F4-4FCD-DD92-9BF4-23ADB37E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3BC9-894D-5FC4-2C07-6F64DCC4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E710-2D3F-A07D-48CE-06068E4CD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0080C-ABCE-9027-1C19-4EC8A4E9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01E1-D8A8-A4FD-C18F-D57EF8D1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B89D7-B24C-34D2-1B64-C074E3B4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9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7830-EB37-F563-BF9B-6DCA3226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1EE4-40BC-6691-D2FA-0B6EF6B40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56288-A3C5-71CA-BB05-FE041364B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FFFB5-061E-BF2E-BB80-E6F849D2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A7D8D-A8E2-2533-0B9B-8258FE50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AAF93-DE38-C3CC-69CA-CB6763C9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1287-2901-2080-0E0D-9495A1E6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CF8F3-3BA6-E59B-2E2D-3577C2B76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6A6D3-8F36-EECF-310A-CB86DA76A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A1C6C-F5AA-40AB-B8DF-EC6160C03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BD869-C1F2-F8D6-C006-84993BD68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03D45-E608-67F4-C7A6-2A533E7A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96DC2-8C0A-33CE-4525-015975A1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EDFB0-206D-4092-7693-652FEB3C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BE24-F08F-329F-C716-46C716FF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BF77B-38E8-BA3A-A68D-3BE33044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34F4D-8BAC-1F9F-7A77-24E86007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FA01E-1C48-C8BE-6C4C-9927A878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FFB7A-68DE-3EC0-0E83-EBF44E8B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1083D-1664-BFAA-40BC-B887888A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057EF-7F41-E309-CB20-3ED70A87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A4B7-20C8-2FC8-FF8B-27D58379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8882-DE89-CD09-9D66-A618D2CE0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D07C2-4F20-1860-9277-705F2C3B9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21DAE-A4E1-354E-2D37-5A0EB492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8C2DF-711E-1339-B776-E890BB19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BCB76-E22F-D829-1CDC-0260FC32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6C63-8C43-4ED2-4C80-CCF524A3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A18F7-4323-29B7-50AF-386BE812A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5B786-968A-BC80-9EEC-6DC4DA41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1063B-7508-7C4D-CC4E-B2449639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6989B-BDDC-FF63-58B0-18EDE4A4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8F292-C9A3-ABDD-9B65-7D5E5185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FF35D-7A49-57D0-F356-5E9EE3E6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9D850-A200-894D-9D2F-AB11BD79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E079-22F5-F51E-5D41-FEB61A696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934A4-B03C-3448-BCB2-A7759F9AE292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51FB0-3838-05A0-6D54-CF18A3DE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2C8E1-2902-4229-019F-A6EAE64F1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3DDC3-5B0D-EA45-AA19-CA0CD221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89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52664-8C28-4221-3469-A670A19C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49636-6195-0B88-F09E-AA43562B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3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D16C4-E0EB-F85C-6EF3-C778F7959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F12D1-47CA-B54C-8FE3-3BD577D5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4774D-D1DB-D1CA-EB02-7FF2BC9D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FBC3-6565-9932-352F-E9D408A2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8"/>
            <a:ext cx="11353800" cy="494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God Began the Work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Philippians 1:6 </a:t>
            </a:r>
            <a:r>
              <a:rPr lang="en-US" sz="3600" dirty="0">
                <a:solidFill>
                  <a:schemeClr val="bg1"/>
                </a:solidFill>
              </a:rPr>
              <a:t>– He began the work in the Philippians.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gospel preached at Philippi – </a:t>
            </a:r>
            <a:r>
              <a:rPr lang="en-US" sz="3600" dirty="0">
                <a:solidFill>
                  <a:srgbClr val="FFC000"/>
                </a:solidFill>
              </a:rPr>
              <a:t>Acts 16:11-15, 30-34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God began the work of salvation through the proclamation of His gospel – </a:t>
            </a:r>
            <a:r>
              <a:rPr lang="en-US" sz="3600" dirty="0">
                <a:solidFill>
                  <a:srgbClr val="FFC000"/>
                </a:solidFill>
              </a:rPr>
              <a:t>Acts 16:9-10; Romans 10:13-17</a:t>
            </a:r>
          </a:p>
        </p:txBody>
      </p:sp>
    </p:spTree>
    <p:extLst>
      <p:ext uri="{BB962C8B-B14F-4D97-AF65-F5344CB8AC3E}">
        <p14:creationId xmlns:p14="http://schemas.microsoft.com/office/powerpoint/2010/main" val="17309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F8047-563C-749F-AD69-9DD8E8846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3D696-F8CD-1D06-7B4D-00EDBB2B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D5D33-F5B9-5B03-9177-6463FABD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8"/>
            <a:ext cx="11353800" cy="494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God Continues the Work to Completion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Philippians 1:6; 2:13 </a:t>
            </a:r>
            <a:r>
              <a:rPr lang="en-US" sz="3600" dirty="0">
                <a:solidFill>
                  <a:schemeClr val="bg1"/>
                </a:solidFill>
              </a:rPr>
              <a:t>– He will complete the work.</a:t>
            </a:r>
          </a:p>
          <a:p>
            <a:r>
              <a:rPr lang="en-US" sz="3600" dirty="0">
                <a:solidFill>
                  <a:schemeClr val="bg1"/>
                </a:solidFill>
              </a:rPr>
              <a:t>Began with the gospel preached – </a:t>
            </a:r>
            <a:r>
              <a:rPr lang="en-US" sz="3600" dirty="0">
                <a:solidFill>
                  <a:srgbClr val="FFC000"/>
                </a:solidFill>
              </a:rPr>
              <a:t>Romans 1:16; Acts 17:1-4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Work continued through the word – </a:t>
            </a:r>
            <a:r>
              <a:rPr lang="en-US" sz="3600" dirty="0">
                <a:solidFill>
                  <a:srgbClr val="FFC000"/>
                </a:solidFill>
              </a:rPr>
              <a:t>1 Thess. 2:13</a:t>
            </a:r>
          </a:p>
        </p:txBody>
      </p:sp>
    </p:spTree>
    <p:extLst>
      <p:ext uri="{BB962C8B-B14F-4D97-AF65-F5344CB8AC3E}">
        <p14:creationId xmlns:p14="http://schemas.microsoft.com/office/powerpoint/2010/main" val="274442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E65BB-0FE1-22EC-A4E9-23398CBC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303FD2-E46F-CFC3-A458-056A7686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9E4F-5707-422C-F0F3-471A5195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8"/>
            <a:ext cx="11353800" cy="494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for Purpose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2 Corinthians 5:14-15 </a:t>
            </a:r>
            <a:r>
              <a:rPr lang="en-US" sz="3600" dirty="0">
                <a:solidFill>
                  <a:schemeClr val="bg1"/>
                </a:solidFill>
              </a:rPr>
              <a:t>– no longer living for self, but for Christ.</a:t>
            </a:r>
          </a:p>
          <a:p>
            <a:r>
              <a:rPr lang="en-US" sz="3600" dirty="0">
                <a:solidFill>
                  <a:schemeClr val="bg1"/>
                </a:solidFill>
              </a:rPr>
              <a:t>Christ’s purpose revealed to us – </a:t>
            </a:r>
            <a:r>
              <a:rPr lang="en-US" sz="3600" dirty="0">
                <a:solidFill>
                  <a:srgbClr val="FFC000"/>
                </a:solidFill>
              </a:rPr>
              <a:t>John 15:14-16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His purpose becomes our purpose – </a:t>
            </a:r>
            <a:r>
              <a:rPr lang="en-US" sz="3600" dirty="0">
                <a:solidFill>
                  <a:srgbClr val="FFC000"/>
                </a:solidFill>
              </a:rPr>
              <a:t>John 17:20-23</a:t>
            </a:r>
          </a:p>
        </p:txBody>
      </p:sp>
    </p:spTree>
    <p:extLst>
      <p:ext uri="{BB962C8B-B14F-4D97-AF65-F5344CB8AC3E}">
        <p14:creationId xmlns:p14="http://schemas.microsoft.com/office/powerpoint/2010/main" val="48236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E805-3F03-A8B3-C45E-B293AD35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50D35-E4FC-0D73-F7D8-677456B1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A4E1-2208-4E76-D369-1878CFCF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8"/>
            <a:ext cx="11353800" cy="494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to be Like Christ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2 Corinthians 4:16 </a:t>
            </a:r>
            <a:r>
              <a:rPr lang="en-US" sz="3600" dirty="0">
                <a:solidFill>
                  <a:schemeClr val="bg1"/>
                </a:solidFill>
              </a:rPr>
              <a:t>– undergoing a process of transformation.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 were attracted to Christ by His glory and virtue – </a:t>
            </a:r>
            <a:r>
              <a:rPr lang="en-US" sz="3600" dirty="0">
                <a:solidFill>
                  <a:srgbClr val="FFC000"/>
                </a:solidFill>
              </a:rPr>
              <a:t>2 Peter 1:2-4</a:t>
            </a:r>
            <a:r>
              <a:rPr lang="en-US" sz="3600" dirty="0">
                <a:solidFill>
                  <a:schemeClr val="bg1"/>
                </a:solidFill>
              </a:rPr>
              <a:t> – we long to participate.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desire to be like Christ leads to purification according to God’s will – </a:t>
            </a:r>
            <a:r>
              <a:rPr lang="en-US" sz="3600" dirty="0">
                <a:solidFill>
                  <a:srgbClr val="FFC000"/>
                </a:solidFill>
              </a:rPr>
              <a:t>1 John 3:2-3</a:t>
            </a:r>
          </a:p>
        </p:txBody>
      </p:sp>
    </p:spTree>
    <p:extLst>
      <p:ext uri="{BB962C8B-B14F-4D97-AF65-F5344CB8AC3E}">
        <p14:creationId xmlns:p14="http://schemas.microsoft.com/office/powerpoint/2010/main" val="255311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6B2F1-196D-3E11-1B87-3355D9EE0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AB7F8-7A28-28AD-171A-C28415C9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90F9-A7C8-C465-32BB-0F2C3656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8"/>
            <a:ext cx="11353800" cy="494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for a Better Life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1 Timothy 4:8 </a:t>
            </a:r>
            <a:r>
              <a:rPr lang="en-US" sz="3600" dirty="0">
                <a:solidFill>
                  <a:schemeClr val="bg1"/>
                </a:solidFill>
              </a:rPr>
              <a:t>– promise for the life that now is.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Necessities – </a:t>
            </a:r>
            <a:r>
              <a:rPr lang="en-US" sz="3600" dirty="0">
                <a:solidFill>
                  <a:srgbClr val="FFC000"/>
                </a:solidFill>
              </a:rPr>
              <a:t>Matthew 6:31-34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Health – </a:t>
            </a:r>
            <a:r>
              <a:rPr lang="en-US" sz="3600" dirty="0">
                <a:solidFill>
                  <a:srgbClr val="FFC000"/>
                </a:solidFill>
              </a:rPr>
              <a:t>Romans 1:26-27; Proverbs 23:29-35; Romans 13:3-4; Proverbs 13:15</a:t>
            </a:r>
          </a:p>
          <a:p>
            <a:r>
              <a:rPr lang="en-US" sz="3600" dirty="0">
                <a:solidFill>
                  <a:schemeClr val="bg1"/>
                </a:solidFill>
              </a:rPr>
              <a:t>Family – </a:t>
            </a:r>
            <a:r>
              <a:rPr lang="en-US" sz="3600" dirty="0">
                <a:solidFill>
                  <a:srgbClr val="FFC000"/>
                </a:solidFill>
              </a:rPr>
              <a:t>Proverbs 24:3-4; Ephesians 5:22-33; 6:4</a:t>
            </a:r>
          </a:p>
        </p:txBody>
      </p:sp>
    </p:spTree>
    <p:extLst>
      <p:ext uri="{BB962C8B-B14F-4D97-AF65-F5344CB8AC3E}">
        <p14:creationId xmlns:p14="http://schemas.microsoft.com/office/powerpoint/2010/main" val="273622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13DC-C003-73E4-4483-BEEDF0683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861E9-88B4-6C33-FDAA-060A93B77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D8BC-C414-A3B6-855B-EB595018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8"/>
            <a:ext cx="11353800" cy="494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for Hope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1 Timothy 4:8 </a:t>
            </a:r>
            <a:r>
              <a:rPr lang="en-US" sz="3600" dirty="0">
                <a:solidFill>
                  <a:schemeClr val="bg1"/>
                </a:solidFill>
              </a:rPr>
              <a:t>– promise for the life that is to come.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Those who commit their lives to Christ can be confident He will keep them for their reward – </a:t>
            </a:r>
            <a:r>
              <a:rPr lang="en-US" sz="3600" dirty="0">
                <a:solidFill>
                  <a:srgbClr val="FFC000"/>
                </a:solidFill>
              </a:rPr>
              <a:t>2 Timothy 1:12; 4:6-8</a:t>
            </a:r>
          </a:p>
        </p:txBody>
      </p:sp>
    </p:spTree>
    <p:extLst>
      <p:ext uri="{BB962C8B-B14F-4D97-AF65-F5344CB8AC3E}">
        <p14:creationId xmlns:p14="http://schemas.microsoft.com/office/powerpoint/2010/main" val="407317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74406-DD2C-A3AC-D058-D9D5A878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57891F-4CF5-BDB0-9F23-7780327A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950BF-2CFE-1591-716B-8C846BA3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8"/>
            <a:ext cx="11353800" cy="494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“will” naturally translates into the doing. However, the doing must be directed to “His good pleasure.”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Not according to the flesh, but the Spirit – </a:t>
            </a:r>
            <a:r>
              <a:rPr lang="en-US" sz="3600" dirty="0">
                <a:solidFill>
                  <a:srgbClr val="FFC000"/>
                </a:solidFill>
              </a:rPr>
              <a:t>Galatians 5:16-26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Directed by the inspired word – </a:t>
            </a:r>
            <a:r>
              <a:rPr lang="en-US" sz="3600" dirty="0">
                <a:solidFill>
                  <a:srgbClr val="FFC000"/>
                </a:solidFill>
              </a:rPr>
              <a:t>2 Timothy 3:16-17</a:t>
            </a:r>
          </a:p>
        </p:txBody>
      </p:sp>
    </p:spTree>
    <p:extLst>
      <p:ext uri="{BB962C8B-B14F-4D97-AF65-F5344CB8AC3E}">
        <p14:creationId xmlns:p14="http://schemas.microsoft.com/office/powerpoint/2010/main" val="192152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292</Words>
  <Application>Microsoft Macintosh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2025-10-18T12:48:10Z</dcterms:created>
  <dcterms:modified xsi:type="dcterms:W3CDTF">2025-10-18T13:00:24Z</dcterms:modified>
</cp:coreProperties>
</file>