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897E-A2B8-0966-D971-7790BFF4D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BA451-807A-FEEC-4D41-0FECF2A08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C1A5-0C8E-699C-1B99-F18F93000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C468-214A-414E-A879-C2719F43D618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D3C6-AD67-1020-EB9B-0800F952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11C81-2EC9-81FA-DC6E-30A4F23E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976-90E3-4D4F-B616-C269285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4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C5D5-5B6C-F45C-B7FF-27DED0C6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34DD5-D802-5F08-EBB8-4232378E8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8CE49-FA70-D141-8F62-A252DB64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C468-214A-414E-A879-C2719F43D618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F4329-2CE6-6437-5C4B-F04DB18A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1CEC3-31A8-EBF7-B657-7083BF95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976-90E3-4D4F-B616-C269285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4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9763EB-057A-96D5-049F-A917407A4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75684-113F-F92F-A9C1-F70163C65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3F162-6498-5F1C-BEB7-A44C22A2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C468-214A-414E-A879-C2719F43D618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CD07E-CF13-C85F-A0FB-E008FF88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273D7-5B1B-E22A-31AB-92012C3A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976-90E3-4D4F-B616-C269285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9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5EF3-7CA4-3ABC-4F76-64F996A0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18D7F-8F82-4EC0-5F5D-D3256EFA9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6F1DF-3186-646E-5AA8-6C28B455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C468-214A-414E-A879-C2719F43D618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29278-0E15-A04C-CF20-4A0F2BE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B07D5-9208-786F-99AF-98BBDA6E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976-90E3-4D4F-B616-C269285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5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AEAD-3417-4446-2BF9-6791FECF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4B8DD-4922-32AA-47E7-5FCD71368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5F277-1DD8-0D9A-8679-EA4606F6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C468-214A-414E-A879-C2719F43D618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B45E6-F10E-ACDD-85FD-EADA5F76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8440D-B105-0A41-F724-1247018B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976-90E3-4D4F-B616-C269285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5269-D4C8-8FED-BB44-E1388811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FAC4-362B-2124-8778-A6C97A566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17C31-1F8B-ECC5-2EEE-7DAE9483C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62A55-6C96-53D9-938A-FCA65EB5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C468-214A-414E-A879-C2719F43D618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C9653-F1E5-DDE0-8673-647DC809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C55D9-6B90-B9A2-2FA4-FEF3B22B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976-90E3-4D4F-B616-C269285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CF87-96DB-C67F-5E81-DA9775A1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8C4D4-8DEB-F6F4-906E-7D350705A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DFD0D-1386-8333-A03C-C851A7646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40667-FDBF-DF33-3B81-DD5D3F91C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23096-F7D6-394B-5CCA-EDCB58601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66BEF-73F0-C5D2-E0F1-28E24F513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C468-214A-414E-A879-C2719F43D618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6404B-13D6-DC82-A320-1FAFFE55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543EC-8AB2-BAD8-CD78-A3B19154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976-90E3-4D4F-B616-C269285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83D9-D1E6-1EC5-3401-08A694B8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C9A9F-67B3-9A2B-769E-F1DA1475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C468-214A-414E-A879-C2719F43D618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CF84F-E86C-C9A3-7982-91646710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805A9-BE2F-B0E7-0801-A73CFDA2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976-90E3-4D4F-B616-C269285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3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1DC1A-8AE2-3E7F-39EE-E26679B9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C468-214A-414E-A879-C2719F43D618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40371-4845-AD1A-AA06-7A4F760C4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66BF0-2C43-BDFF-D61D-D10A1A56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976-90E3-4D4F-B616-C269285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775F-829D-5618-D8D3-7B949050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87271-95C5-2E65-7BF3-B1528CE2F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4A121-1966-E8B9-B660-DF0EC3C64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DCEF0-24BA-4AA9-E0F6-9FC38BA8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C468-214A-414E-A879-C2719F43D618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B36F5-102C-335F-764F-FB34224D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EC254-FE33-B4EE-E800-10943EBA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976-90E3-4D4F-B616-C269285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3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DC9D-9797-DD4C-414C-FB142EDE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9AF54-60A9-142C-A916-B7AB31ED8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31DF8-0033-5BBD-F79D-3D3E5D676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8A157-F3CC-B915-847F-638EE280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C468-214A-414E-A879-C2719F43D618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EBF9D-F680-D1CE-3D0A-2B10B992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685BF-2B37-672B-484E-1C9E58FA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976-90E3-4D4F-B616-C269285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3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C1DBA-CDD6-CB57-BB07-314D6CCA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2B9B0-143F-8E07-A1B9-BD2C7165E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B985B-B519-0157-E0C6-1D366BDA7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90C468-214A-414E-A879-C2719F43D618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17B32-7CB9-9DAB-94D5-42A97B284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3778E-C524-5AFB-E451-922A7EFA1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596976-90E3-4D4F-B616-C269285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68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416D3-8AE0-E3EE-258E-AF7595B3C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ECD97A-8F67-2BE2-967E-89E4F99ED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3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9F486-1ED5-E588-AF6B-09356678F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3944-DC21-2B11-3ED4-792FCFF5B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6" y="1478071"/>
            <a:ext cx="8329808" cy="49368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Her Plight </a:t>
            </a:r>
            <a:r>
              <a:rPr lang="en-US" sz="4000" dirty="0"/>
              <a:t>(</a:t>
            </a:r>
            <a:r>
              <a:rPr lang="en-US" sz="4000" i="1" dirty="0"/>
              <a:t>1 Samuel 1:1-7</a:t>
            </a:r>
            <a:r>
              <a:rPr lang="en-US" sz="4000" dirty="0"/>
              <a:t>)</a:t>
            </a:r>
          </a:p>
          <a:p>
            <a:r>
              <a:rPr lang="en-US" sz="4000" i="1" dirty="0"/>
              <a:t>Genesis 30:23; Luke 1:25; Isaiah 4:1</a:t>
            </a:r>
          </a:p>
          <a:p>
            <a:pPr marL="0" indent="0">
              <a:buNone/>
            </a:pPr>
            <a:r>
              <a:rPr lang="en-US" sz="4000" b="1" dirty="0"/>
              <a:t>Her Petition </a:t>
            </a:r>
            <a:r>
              <a:rPr lang="en-US" sz="4000" dirty="0"/>
              <a:t>(</a:t>
            </a:r>
            <a:r>
              <a:rPr lang="en-US" sz="4000" i="1" dirty="0"/>
              <a:t>1 Samuel 1:8-18</a:t>
            </a:r>
            <a:r>
              <a:rPr lang="en-US" sz="4000" dirty="0"/>
              <a:t>)</a:t>
            </a:r>
          </a:p>
          <a:p>
            <a:r>
              <a:rPr lang="en-US" sz="4000" i="1" dirty="0"/>
              <a:t>Psalm 113:9; Philippians 4:6-7</a:t>
            </a:r>
          </a:p>
          <a:p>
            <a:pPr marL="0" indent="0">
              <a:buNone/>
            </a:pPr>
            <a:r>
              <a:rPr lang="en-US" sz="4000" b="1" dirty="0"/>
              <a:t>Her Praise </a:t>
            </a:r>
            <a:r>
              <a:rPr lang="en-US" sz="4000" dirty="0"/>
              <a:t>(</a:t>
            </a:r>
            <a:r>
              <a:rPr lang="en-US" sz="4000" i="1" dirty="0"/>
              <a:t>1 Samuel 1:19-28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925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60367-0D02-49C3-217D-F7D218A7F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36AB4-E8C9-A657-FCA5-CC195457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7EC1D-534C-B1FD-E2E9-5B977A90A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6" y="1478071"/>
            <a:ext cx="8329808" cy="4936886"/>
          </a:xfrm>
        </p:spPr>
        <p:txBody>
          <a:bodyPr>
            <a:noAutofit/>
          </a:bodyPr>
          <a:lstStyle/>
          <a:p>
            <a:endParaRPr lang="en-US" sz="3200" b="1" dirty="0"/>
          </a:p>
          <a:p>
            <a:r>
              <a:rPr lang="en-US" sz="3200" b="1" dirty="0"/>
              <a:t>The Joy of the Lord’s Strength and Salvation </a:t>
            </a:r>
            <a:r>
              <a:rPr lang="en-US" sz="3200" dirty="0"/>
              <a:t>(</a:t>
            </a:r>
            <a:r>
              <a:rPr lang="en-US" sz="3200" i="1" dirty="0"/>
              <a:t>2:1</a:t>
            </a:r>
            <a:r>
              <a:rPr lang="en-US" sz="3200" dirty="0"/>
              <a:t>)</a:t>
            </a:r>
          </a:p>
          <a:p>
            <a:r>
              <a:rPr lang="en-US" sz="3200" b="1" dirty="0"/>
              <a:t>The Lord is a Rock Like No Other </a:t>
            </a:r>
            <a:r>
              <a:rPr lang="en-US" sz="3200" dirty="0"/>
              <a:t>(</a:t>
            </a:r>
            <a:r>
              <a:rPr lang="en-US" sz="3200" i="1" dirty="0"/>
              <a:t>2:2-3</a:t>
            </a:r>
            <a:r>
              <a:rPr lang="en-US" sz="3200" dirty="0"/>
              <a:t>)</a:t>
            </a:r>
          </a:p>
          <a:p>
            <a:r>
              <a:rPr lang="en-US" sz="3200" b="1" dirty="0"/>
              <a:t>The Just Governance of the Lord </a:t>
            </a:r>
            <a:r>
              <a:rPr lang="en-US" sz="3200" dirty="0"/>
              <a:t>(</a:t>
            </a:r>
            <a:r>
              <a:rPr lang="en-US" sz="3200" i="1" dirty="0"/>
              <a:t>2:4-8a</a:t>
            </a:r>
            <a:r>
              <a:rPr lang="en-US" sz="3200" dirty="0"/>
              <a:t>)</a:t>
            </a:r>
          </a:p>
          <a:p>
            <a:r>
              <a:rPr lang="en-US" sz="3200" b="1" dirty="0"/>
              <a:t>The Sovereign Protection of the Lord </a:t>
            </a:r>
            <a:r>
              <a:rPr lang="en-US" sz="3200" dirty="0"/>
              <a:t>(</a:t>
            </a:r>
            <a:r>
              <a:rPr lang="en-US" sz="3200" i="1" dirty="0"/>
              <a:t>2:8b-9a</a:t>
            </a:r>
            <a:r>
              <a:rPr lang="en-US" sz="3200" dirty="0"/>
              <a:t>)</a:t>
            </a:r>
          </a:p>
          <a:p>
            <a:r>
              <a:rPr lang="en-US" sz="3200" b="1" dirty="0"/>
              <a:t>The Sovereign Purpose of the Lord </a:t>
            </a:r>
            <a:r>
              <a:rPr lang="en-US" sz="3200" dirty="0"/>
              <a:t>(</a:t>
            </a:r>
            <a:r>
              <a:rPr lang="en-US" sz="3200" i="1" dirty="0"/>
              <a:t>2:9b-10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332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9C610-FF0F-C75D-8F5E-98915B782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C7559C-FF5C-583F-D177-DF4F18051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875F-122E-5E57-9A46-6F14F9C5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6" y="1478071"/>
            <a:ext cx="8329808" cy="493688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3200" b="1" dirty="0"/>
              <a:t>The Lord Sees Your Affliction </a:t>
            </a:r>
            <a:r>
              <a:rPr lang="en-US" sz="3200" dirty="0"/>
              <a:t>(</a:t>
            </a:r>
            <a:r>
              <a:rPr lang="en-US" sz="3200" i="1" dirty="0"/>
              <a:t>1:11, 20; 2:5</a:t>
            </a:r>
            <a:r>
              <a:rPr lang="en-US" sz="3200" dirty="0"/>
              <a:t>)</a:t>
            </a:r>
          </a:p>
          <a:p>
            <a:r>
              <a:rPr lang="en-US" sz="3200" i="1" dirty="0"/>
              <a:t>Genesis 6:13; Exodus 3:7-8; Hebrews 2:14-18</a:t>
            </a:r>
          </a:p>
          <a:p>
            <a:pPr marL="0" indent="0">
              <a:buNone/>
            </a:pPr>
            <a:r>
              <a:rPr lang="en-US" sz="3200" b="1" dirty="0"/>
              <a:t>The Lord is the Rock to Lean On </a:t>
            </a:r>
            <a:r>
              <a:rPr lang="en-US" sz="3200" dirty="0"/>
              <a:t>(</a:t>
            </a:r>
            <a:r>
              <a:rPr lang="en-US" sz="3200" i="1" dirty="0"/>
              <a:t>2:2</a:t>
            </a:r>
            <a:r>
              <a:rPr lang="en-US" sz="3200" dirty="0"/>
              <a:t>)</a:t>
            </a:r>
          </a:p>
          <a:p>
            <a:r>
              <a:rPr lang="en-US" sz="3200" i="1" dirty="0"/>
              <a:t>2 Samuel 22:2-4; Matthew 7:24-27</a:t>
            </a:r>
          </a:p>
          <a:p>
            <a:pPr marL="0" indent="0">
              <a:buNone/>
            </a:pPr>
            <a:r>
              <a:rPr lang="en-US" sz="3200" b="1" dirty="0"/>
              <a:t>The Lord is in Control </a:t>
            </a:r>
            <a:r>
              <a:rPr lang="en-US" sz="3200" dirty="0"/>
              <a:t>(</a:t>
            </a:r>
            <a:r>
              <a:rPr lang="en-US" sz="3200" i="1" dirty="0"/>
              <a:t>2:3-9a</a:t>
            </a:r>
            <a:r>
              <a:rPr lang="en-US" sz="3200" dirty="0"/>
              <a:t>)</a:t>
            </a:r>
          </a:p>
          <a:p>
            <a:r>
              <a:rPr lang="en-US" sz="3200" i="1" dirty="0"/>
              <a:t>Col. 1:15-17; James 5:16-18; Luke 18:8</a:t>
            </a:r>
          </a:p>
          <a:p>
            <a:pPr marL="0" indent="0">
              <a:buNone/>
            </a:pPr>
            <a:r>
              <a:rPr lang="en-US" sz="3200" b="1" dirty="0"/>
              <a:t>The Lord is Your Salvation </a:t>
            </a:r>
            <a:r>
              <a:rPr lang="en-US" sz="3200" dirty="0"/>
              <a:t>(</a:t>
            </a:r>
            <a:r>
              <a:rPr lang="en-US" sz="3200" i="1" dirty="0"/>
              <a:t>2:9b-10</a:t>
            </a:r>
            <a:r>
              <a:rPr lang="en-US" sz="3200" dirty="0"/>
              <a:t>)</a:t>
            </a:r>
          </a:p>
          <a:p>
            <a:r>
              <a:rPr lang="en-US" sz="3200" i="1" dirty="0"/>
              <a:t>Romans 10:9-13</a:t>
            </a:r>
          </a:p>
        </p:txBody>
      </p:sp>
    </p:spTree>
    <p:extLst>
      <p:ext uri="{BB962C8B-B14F-4D97-AF65-F5344CB8AC3E}">
        <p14:creationId xmlns:p14="http://schemas.microsoft.com/office/powerpoint/2010/main" val="172233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45693-F863-0BE4-A503-875D4023E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56752-481A-0CF8-DD62-5D66512D5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0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147</Words>
  <Application>Microsoft Macintosh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2025-10-18T13:26:25Z</dcterms:created>
  <dcterms:modified xsi:type="dcterms:W3CDTF">2025-10-18T13:43:07Z</dcterms:modified>
</cp:coreProperties>
</file>