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E41AB-1AC7-4E15-9ADC-AFD2AB6FB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02415-594E-F59A-A650-6E794B748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78175-B92B-BF3A-5F83-B1703C9A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F20D-AD5D-2546-9F27-08D9C48AF870}" type="datetimeFigureOut">
              <a:rPr lang="en-US" smtClean="0"/>
              <a:t>11/8/25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AFBE2-869B-0CC3-DA3E-1C534252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93F89-17CE-5B3C-A608-F7811E7F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A31D-20EB-F94D-A49B-15699805A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4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D8930-5517-632E-D5EE-D8485C9F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9F658B-019E-2A5A-0F89-0C010FAD8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A904F-6668-1AAE-4E64-E5B82C598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F20D-AD5D-2546-9F27-08D9C48AF870}" type="datetimeFigureOut">
              <a:rPr lang="en-US" smtClean="0"/>
              <a:t>11/8/25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2EE4A-E727-C61F-0030-B2AD453DE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CBCAF-E873-4CC6-DC4B-80A8B11DB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A31D-20EB-F94D-A49B-15699805A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5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7A61F6-CABE-1643-D0FD-CC5DB1F48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25E046-6270-1AEA-0D41-5D9027859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D141D-F5F9-263F-CA05-6310F693A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F20D-AD5D-2546-9F27-08D9C48AF870}" type="datetimeFigureOut">
              <a:rPr lang="en-US" smtClean="0"/>
              <a:t>11/8/25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0292-9CDD-E3F1-3CF7-815F3B0F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82EF6-8D1C-1B96-4017-26FEC5B3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A31D-20EB-F94D-A49B-15699805A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FA73A-8A3F-2E47-63C1-4261F7936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ED096-68DC-FC2D-0D54-93161EDF3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FBE06-41AA-8582-649F-03536160E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F20D-AD5D-2546-9F27-08D9C48AF870}" type="datetimeFigureOut">
              <a:rPr lang="en-US" smtClean="0"/>
              <a:t>11/8/25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CD9AE-7CCA-036E-53CC-54A5B65C8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3AD4B-988A-D74B-41D9-A5BB8DBEE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A31D-20EB-F94D-A49B-15699805A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9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B53BA-D168-5551-CB6B-47D2ADAC0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988C8-5FE6-F9EB-DBEA-F16F0DCD4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1FBE3-B698-DB43-4320-0246A4D91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F20D-AD5D-2546-9F27-08D9C48AF870}" type="datetimeFigureOut">
              <a:rPr lang="en-US" smtClean="0"/>
              <a:t>11/8/25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F55B0-D535-4303-9CC2-227FBBD9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ED34B-0BC8-847A-15C9-27AA36E1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A31D-20EB-F94D-A49B-15699805A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3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F8221-CA26-0530-40A2-9DBB2B074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B1BA7-E77F-48EC-BE7C-C39936736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2CBEC-E908-A11E-DFDF-C37E9B4B3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5D877-B864-78AF-6C87-7B55E56A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F20D-AD5D-2546-9F27-08D9C48AF870}" type="datetimeFigureOut">
              <a:rPr lang="en-US" smtClean="0"/>
              <a:t>11/8/25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7E1D7-BFFD-68E1-689B-B72878229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0C2CB-A312-6B98-547B-C6CE0A70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A31D-20EB-F94D-A49B-15699805A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9F072-F923-CCF8-343E-5A8307E80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448DB-B1A4-CD68-75B1-F982DD569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F9747-44B1-E7D4-34FF-B745790F8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70B12-275B-FAC1-0E23-C7846D4B47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53F643-19FF-D1FB-4F1C-3C909D6AC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5673ED-8B4B-3176-4108-661DB46A2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F20D-AD5D-2546-9F27-08D9C48AF870}" type="datetimeFigureOut">
              <a:rPr lang="en-US" smtClean="0"/>
              <a:t>11/8/25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6F1101-000C-1545-74DE-CC630836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AE4F79-101C-0888-56EB-9114EEE1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A31D-20EB-F94D-A49B-15699805A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9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E2F35-7C4F-BA34-3991-6231E9439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BD6D43-6605-DFF6-D313-88A558BA5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F20D-AD5D-2546-9F27-08D9C48AF870}" type="datetimeFigureOut">
              <a:rPr lang="en-US" smtClean="0"/>
              <a:t>11/8/25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5693C-2DD1-D2E6-05DF-67A786B04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107DD-74EE-7286-C30A-21BB11C2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A31D-20EB-F94D-A49B-15699805A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4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C4D76D-5C92-872F-ED1A-114E5C4A6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F20D-AD5D-2546-9F27-08D9C48AF870}" type="datetimeFigureOut">
              <a:rPr lang="en-US" smtClean="0"/>
              <a:t>11/8/25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5CA1D-0ABA-8F76-9504-74D6152F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99336-9814-244D-EB42-04F64980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A31D-20EB-F94D-A49B-15699805A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2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A14B2-B361-EA9E-D88B-6EE1DA7EB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99AB4-DE26-7727-75D8-A4E2C3534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F200EE-9BB2-DAFD-1A88-ECE4930DF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5C2F8-48C4-CC56-FEA0-48E84044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F20D-AD5D-2546-9F27-08D9C48AF870}" type="datetimeFigureOut">
              <a:rPr lang="en-US" smtClean="0"/>
              <a:t>11/8/25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72DF1-3045-0905-55DE-E662B58EB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05860-DDE8-B0A4-9EE9-0ABF92719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A31D-20EB-F94D-A49B-15699805A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7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5D40-67A3-F00F-9737-D47E943D5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95F0CD-9D94-DF3D-B64C-F8FA8C676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8CA5B-E8E0-1995-F822-E7F7658C7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E46C2F-95AA-F9AA-26CD-2EB9B5A2D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F20D-AD5D-2546-9F27-08D9C48AF870}" type="datetimeFigureOut">
              <a:rPr lang="en-US" smtClean="0"/>
              <a:t>11/8/25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150B76-AF6D-937F-2856-99D85B457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5EA4A-2F0A-759A-244D-D275653DB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A31D-20EB-F94D-A49B-15699805A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0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C5A960-075C-C8A7-1902-CEA4D7DD7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63CDE-870D-53DF-351E-AEA09D8F6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FD4D3-7B21-8666-2080-D74960F02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C3F20D-AD5D-2546-9F27-08D9C48AF870}" type="datetimeFigureOut">
              <a:rPr lang="en-US" smtClean="0"/>
              <a:t>11/8/25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09738-1DBB-0B5F-5260-4D2E404EF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A90EF-1519-08AD-B97A-01290787F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80A31D-20EB-F94D-A49B-15699805A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2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45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ADE48-B815-4708-596A-56D3FA022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C3AE0C-F222-7BD6-111A-2FAB7B3EF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B79A4B-FCF7-B0EA-4F37-0EB5B4084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3CE86-AA21-8299-200E-836305A29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463463"/>
            <a:ext cx="11353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Infidelity of Israel – God Desires Fidelity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Hosea 6:4-6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Phoniness of the Pharisees – God Desires Mercy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Matthew 9:9-13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Ethics of the Elders – God Desires Faithfulness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Matthew 12:1-8</a:t>
            </a:r>
          </a:p>
        </p:txBody>
      </p:sp>
    </p:spTree>
    <p:extLst>
      <p:ext uri="{BB962C8B-B14F-4D97-AF65-F5344CB8AC3E}">
        <p14:creationId xmlns:p14="http://schemas.microsoft.com/office/powerpoint/2010/main" val="18083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51D2B-9FBD-7A7E-7F7C-EDE7A1EE2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27A20E-39E1-BEB1-C262-C84830428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6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29</Words>
  <Application>Microsoft Macintosh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2025-11-08T15:27:03Z</dcterms:created>
  <dcterms:modified xsi:type="dcterms:W3CDTF">2025-11-08T16:00:39Z</dcterms:modified>
</cp:coreProperties>
</file>