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6438-000E-EE5E-5F6E-6EB3FEB75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88F1A-F2D8-EA11-E023-9D7B03F6B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F725B-51F4-EF08-3953-7AC89E97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942B-115A-0664-AE63-75B55649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8D654-C925-2016-D852-F687B2EF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2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EC5D-01D8-53C2-58B9-AFFF63F9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48DE9-492B-ACCC-9DA0-F38E4EBC4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9A4BE-3AE2-B89A-4A72-1DC95A46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18FC-BA93-AE5F-AC08-9831E2D7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92C0B-51E6-BB51-D467-713A8DDC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7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18D84-83E2-E728-3CE8-B89EADF80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70E6D-CE28-69BB-6016-A831F620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F56D6-1B2A-5AF7-5827-4D1BC569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577A3-9B50-E51F-C283-9E06415E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2BD6D-95C0-15D9-26EB-DB823047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F225-3C4A-9393-696E-58184500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7AB8C-9CE8-503D-641F-21CA92F62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1F99D-A666-EAD4-A2A3-E16ED5C5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35EBE-7039-C259-6D85-236EF7A5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716F8-2C06-C1FA-A94D-3D0F3D84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3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0758-A580-C81E-9222-E5CE351A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93584-905A-7BEA-C0BF-FC8511E41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642D0-8B14-4231-049E-804B34F9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05B5-FD09-236E-889E-CCF9C0BB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0001-6973-F725-E6F8-D37D0C00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2B17-B23F-3B61-4994-1916564E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2781F-DCE6-A4A9-503A-71D52FBBD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D6479-F410-2FC1-F586-5E686E4B1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45A39-2696-63B8-4A9D-2F285037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46223-A8B7-3255-2D7F-1F336568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7CF84-9B55-77FF-3A97-2DFF9C29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2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9440-DDCF-FFC2-B9B2-2C17F582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53C28-2844-8BEE-C28D-5C02BEF8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D3C97-8C80-8B42-CD90-87A9B9612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5A35C-8CE3-080B-1F4B-826050B57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7B8CA-101D-1CF3-D039-41386BB2B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C31BE-066B-6D38-7597-2C0F6DC1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A5C47-C401-9A37-0AE3-458B83F2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140B6-8AE1-8FEB-80E2-EABFB33F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DD81-7011-0A48-5AA2-70FC1B1E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8ED3D-1BD1-1032-6AEB-2CCC4089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D2E44-4500-9A6D-8EC7-D487CF98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D366C-4662-B7D7-8411-7A4EB69D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3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DC86CA-28BA-F9B7-1938-DBE67C32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F52F1-53DF-3AC0-E5D0-F6141D5F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E2D5F-93BB-8195-108C-1DFA118B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9258-24CF-88D8-DDC1-CA874B59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42F8-070F-E48C-2E40-660897BB3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B9CD3-35C4-2A72-23AD-36FE51DB3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46AD7-64F1-3942-D2DF-59C61829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3114E-308B-3F3E-D374-ACEE332B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0F54E-AC07-E98C-6A6D-7C8D81A2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0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33E9-3786-A060-3678-4F9941D0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2A2F0-5B37-FDA8-A0B4-7CAE76408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65216-6FD8-87F8-F801-BD6DAFE6A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64586-16E9-A534-FB40-724D4A82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5E08-CC45-1087-3C51-C9B175D7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9E043-1D7E-F727-D033-2B4D3BFC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3C6C6-40B6-6806-35EE-8E1478DF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2B9EA-F596-C7F3-7050-B9F05905D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5BF3A-C485-146A-1725-6973D690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510EF7-10E1-A04A-9EB3-B18E0EDDF15C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539C-16B6-1B0F-4FC4-A7C6E391F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B77D4-762D-7B88-4082-0BB5002B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DFB445-7D99-F74A-946F-EC924E23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9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201DC-AE0F-7DFE-C03A-BB4623B1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9C2B9-FE7B-C843-BF60-614C773AA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F1952-EB17-E381-1923-0A606EEC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406A7B-D550-964C-4334-AE5A181A8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151" y="1453019"/>
            <a:ext cx="5706649" cy="3820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Creation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Colossians 1:15-17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Salvation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Colossians 1:14, 19-22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Authority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Colossians 1:13, 18; 3:17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1ECA88B-138F-0FFD-5603-B46242C3669F}"/>
              </a:ext>
            </a:extLst>
          </p:cNvPr>
          <p:cNvSpPr txBox="1">
            <a:spLocks/>
          </p:cNvSpPr>
          <p:nvPr/>
        </p:nvSpPr>
        <p:spPr>
          <a:xfrm>
            <a:off x="6172201" y="1453019"/>
            <a:ext cx="5706648" cy="3699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Preaching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Colossians 1:28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Your Life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Colossians 2:6-7, 9-10, 19; 3:17</a:t>
            </a:r>
          </a:p>
        </p:txBody>
      </p:sp>
    </p:spTree>
    <p:extLst>
      <p:ext uri="{BB962C8B-B14F-4D97-AF65-F5344CB8AC3E}">
        <p14:creationId xmlns:p14="http://schemas.microsoft.com/office/powerpoint/2010/main" val="353500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D5F5A-E18F-5C77-3CB7-0B39AF1C1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6ABDDF-BEC5-9987-6C5A-EA539BE75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F57662-A8A7-5FDA-56DC-56D3D2A6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151" y="1453019"/>
            <a:ext cx="5706649" cy="3820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Aspirations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3:1-4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Thoughts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3:2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Sexuality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3:5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Emotions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3:8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Speech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3:8-9, 17; 4:6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8C2AFBF-868A-F19D-9D89-04DB925CB3AF}"/>
              </a:ext>
            </a:extLst>
          </p:cNvPr>
          <p:cNvSpPr txBox="1">
            <a:spLocks/>
          </p:cNvSpPr>
          <p:nvPr/>
        </p:nvSpPr>
        <p:spPr>
          <a:xfrm>
            <a:off x="6172201" y="1453019"/>
            <a:ext cx="5706648" cy="3699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Relationships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3:12-14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Church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3:14-17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Family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3:18-21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Work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3:22-4:1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Everything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3:17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5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0C6E3-C4A9-9890-4259-16AD6585A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C2E29-B7C7-C052-4FAD-3416F761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72</Words>
  <Application>Microsoft Macintosh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2025-11-08T15:47:40Z</dcterms:created>
  <dcterms:modified xsi:type="dcterms:W3CDTF">2025-11-08T15:58:47Z</dcterms:modified>
</cp:coreProperties>
</file>