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38A7-B054-E66A-CA23-C1855D948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6CE44-7538-F2CF-D529-4DBDD22C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9923-6638-6686-A8CC-367A99B4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B262-B117-1F86-B1B5-95B556E7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0A4F7-5FDE-4D26-B7B0-8E5BE686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96E6-A265-106A-B645-B2CA4F28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31E91-6D03-DF6E-816A-2C0E10CA7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4B2F4-61E5-485D-A8D3-0449DFC4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2CE29-F03C-C574-FF09-211C7D05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4FFE-B77D-E1A2-04A5-F1CA417E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C94D0-9B5F-04BC-C1D2-372E599B7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BC9EA-7840-643D-FEAF-C5F18A4F5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1D88-9C2B-D01B-1B1E-7923B05A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F877-A3B5-8B7E-11CD-7EBC3BF3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227E-7ADF-74C6-3270-6EC62C18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530E-B43D-8B4A-7F34-B2D7E1EA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6070-5017-F452-581B-739988AF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5E4F-A378-3BCB-D8F3-8EE9CF0F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BC38-C9A5-A040-22EA-FF2A4867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A9F8-5A85-A514-728C-C44D1B09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CED7-2BF3-93DB-C3AF-08D2AE6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A7C61-D7ED-70CF-5762-969C490B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3D09E-36BA-03B9-991C-ED01460E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2501-D795-129B-1A16-81D6DEFC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FF71B-1BA6-D20D-959A-A4EAB7FB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5445-4A97-308A-149B-47AFA751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11ED-0FB5-35A5-E1B7-F6DDFAE41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92474-8A13-3FF2-4E99-AD9973A12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4E7BF-1EC5-EF3B-0BF0-7DEC64E6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A814-065F-605A-E436-CA665BFF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CAA5B-4E09-D5F7-E93C-A437C4ED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D85B-BCBC-7BFD-D623-21F6284A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80AD-82D5-CE27-EB8E-BD74DA86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71FAB-629C-A2A2-FD8A-EFCE4D321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A2905-4CD7-4180-6BB9-7FD09FCB2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3CEC2-F21B-D90B-6185-286E5C7C0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DA4DF-C332-7B1A-85BD-058002AA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3C2A3-0907-854C-829C-6DE5B2D1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42C31-C6FC-1272-7B07-782C01C5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CFFF-B87B-B521-5975-7B990BE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70D54-FC5F-605D-C11E-9E947CC1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09B43-D920-0635-097C-6D345D20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85A89-C5D7-2C8C-D943-791E801C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45D6-7790-691D-1E85-B6BF2142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BB0AD-B97E-B109-EED6-2249DA9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17176-12EA-70A6-E32E-BEE010FC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E092-2010-2F51-1BEA-265CF76A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A68F-A80B-8BBD-8BC6-4BA70595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4C33A-B6A5-425E-6A94-D5DBC1CA9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8E88-B8F4-7875-B11D-F589FFAD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50208-957F-A82F-9369-270E2609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8D268-A837-AF27-AE73-BFCB929D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9094-2596-38E3-D76E-5C05D9C2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F7E36-BA1F-6D7A-CC05-DC10C2843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FC5E5-50A6-EACC-013B-78D808E9E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5B478-3A7E-FEF9-048A-3D5E9CE4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E1793-0FD2-6A6E-572A-183E5569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9D111-6D73-1DC2-BDC1-05E900E4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6871E-8CAA-5C25-28AF-5E446959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E725B-5DE0-2870-468E-9C239625C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13E45-30C7-1FC4-A867-07CE0947A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AD845-39B9-2C47-AF06-BBC0C1C544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DE8A-26E6-FC4F-ABE8-895EB9C0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7520-D917-929A-1CEE-216BF4696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B9119-D5AE-C04C-A406-474F4516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75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D094-3F00-8CAE-4AAF-9232B729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E6964-2EEF-9CCE-1417-1B7F1317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40E2C-729E-1E82-1C1D-61A1A5D4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398A8-F2C6-FC42-00CD-6043ED71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120" y="365125"/>
            <a:ext cx="757824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Eagerness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432E-1590-C118-718D-22C74D00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59" y="1825625"/>
            <a:ext cx="11060481" cy="4667250"/>
          </a:xfrm>
        </p:spPr>
        <p:txBody>
          <a:bodyPr>
            <a:normAutofit lnSpcReduction="10000"/>
          </a:bodyPr>
          <a:lstStyle/>
          <a:p>
            <a:pPr marL="3659188" indent="-236538"/>
            <a:r>
              <a:rPr lang="en-US" sz="3200" i="1" dirty="0"/>
              <a:t>1 Kings 10:1 </a:t>
            </a:r>
            <a:r>
              <a:rPr lang="en-US" sz="3200" dirty="0"/>
              <a:t>– </a:t>
            </a:r>
            <a:r>
              <a:rPr lang="en-US" sz="3200" b="1" dirty="0"/>
              <a:t>When she heard of Solomon’s wisdom, she was eager to witness it herself to the extent of traveling a great distance.</a:t>
            </a:r>
          </a:p>
          <a:p>
            <a:r>
              <a:rPr lang="en-US" sz="3200" dirty="0"/>
              <a:t>Do we hunger and thirst for righteousness? – </a:t>
            </a:r>
            <a:r>
              <a:rPr lang="en-US" sz="3200" i="1" dirty="0"/>
              <a:t>Matthew 5:6</a:t>
            </a:r>
          </a:p>
          <a:p>
            <a:r>
              <a:rPr lang="en-US" sz="3200" dirty="0"/>
              <a:t>Are we swift to hear God’s word? – </a:t>
            </a:r>
            <a:r>
              <a:rPr lang="en-US" sz="3200" i="1" dirty="0"/>
              <a:t>James 1:19</a:t>
            </a:r>
          </a:p>
          <a:p>
            <a:r>
              <a:rPr lang="en-US" sz="3200" dirty="0"/>
              <a:t>Are we eager like the Psalmist? – </a:t>
            </a:r>
            <a:r>
              <a:rPr lang="en-US" sz="3200" i="1" dirty="0"/>
              <a:t>Psalm 42:1-2; 63:1-8</a:t>
            </a:r>
          </a:p>
          <a:p>
            <a:r>
              <a:rPr lang="en-US" sz="3200" dirty="0"/>
              <a:t>Are we eager like the Bereans? – </a:t>
            </a:r>
            <a:r>
              <a:rPr lang="en-US" sz="3200" i="1" dirty="0"/>
              <a:t>Acts 17:11-12</a:t>
            </a:r>
          </a:p>
          <a:p>
            <a:r>
              <a:rPr lang="en-US" sz="3200" dirty="0"/>
              <a:t>Are we eager to enter the house of the Lord? – </a:t>
            </a:r>
            <a:r>
              <a:rPr lang="en-US" sz="3200" i="1" dirty="0"/>
              <a:t>Psalm 122:1</a:t>
            </a:r>
          </a:p>
        </p:txBody>
      </p:sp>
    </p:spTree>
    <p:extLst>
      <p:ext uri="{BB962C8B-B14F-4D97-AF65-F5344CB8AC3E}">
        <p14:creationId xmlns:p14="http://schemas.microsoft.com/office/powerpoint/2010/main" val="19225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37128-F7A2-EAD6-D4BF-47332D29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416ED2-13A9-26DD-1434-0DEBBFF2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7ABAD-9D33-51B1-2308-734A56EA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120" y="365125"/>
            <a:ext cx="757824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6000-5740-295A-940A-9225CA14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59" y="1825625"/>
            <a:ext cx="11060481" cy="4667250"/>
          </a:xfrm>
        </p:spPr>
        <p:txBody>
          <a:bodyPr>
            <a:noAutofit/>
          </a:bodyPr>
          <a:lstStyle/>
          <a:p>
            <a:pPr marL="3659188" indent="-236538"/>
            <a:r>
              <a:rPr lang="en-US" sz="3200" i="1" dirty="0"/>
              <a:t>1 Kings 10:1-2 </a:t>
            </a:r>
            <a:r>
              <a:rPr lang="en-US" sz="3200" dirty="0"/>
              <a:t>– </a:t>
            </a:r>
            <a:r>
              <a:rPr lang="en-US" sz="3200" b="1" dirty="0"/>
              <a:t>It was far from convenient for the Queen to visit Solomon.</a:t>
            </a:r>
          </a:p>
          <a:p>
            <a:pPr marL="311150" indent="-311150"/>
            <a:r>
              <a:rPr lang="en-US" sz="3200" dirty="0"/>
              <a:t>We do not have to accomplish great feats to know God’s wisdom – </a:t>
            </a:r>
            <a:r>
              <a:rPr lang="en-US" sz="3200" i="1" dirty="0"/>
              <a:t>Romans 10:6-8</a:t>
            </a:r>
          </a:p>
          <a:p>
            <a:pPr marL="273050" indent="-273050"/>
            <a:r>
              <a:rPr lang="en-US" sz="3200" dirty="0"/>
              <a:t>God’s wisdom has been graciously revealed – </a:t>
            </a:r>
            <a:r>
              <a:rPr lang="en-US" sz="3200" i="1" dirty="0"/>
              <a:t>1 Cor. 2:9-10</a:t>
            </a:r>
          </a:p>
          <a:p>
            <a:pPr marL="260350" indent="-260350"/>
            <a:r>
              <a:rPr lang="en-US" sz="3200" dirty="0"/>
              <a:t>We can know it by simply reading! – </a:t>
            </a:r>
            <a:r>
              <a:rPr lang="en-US" sz="3200" i="1" dirty="0"/>
              <a:t>Ephesians 3:3-4</a:t>
            </a:r>
          </a:p>
          <a:p>
            <a:pPr marL="260350" indent="-260350"/>
            <a:r>
              <a:rPr lang="en-US" sz="3200" dirty="0"/>
              <a:t>We live in the blessed time of God’s full revelation – </a:t>
            </a:r>
            <a:r>
              <a:rPr lang="en-US" sz="3200" i="1" dirty="0"/>
              <a:t>1 Cor. 13:10-12; Jude 3</a:t>
            </a:r>
          </a:p>
        </p:txBody>
      </p:sp>
    </p:spTree>
    <p:extLst>
      <p:ext uri="{BB962C8B-B14F-4D97-AF65-F5344CB8AC3E}">
        <p14:creationId xmlns:p14="http://schemas.microsoft.com/office/powerpoint/2010/main" val="313909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EE9BD-20BB-5E66-7B48-CF525CC90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2D2AC9-356C-2345-243C-D797897F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A30E8-7CA9-13AA-529B-666C9500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120" y="365125"/>
            <a:ext cx="757824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Thorough Inquiry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A32C-8B4C-A744-8C58-63DAC7735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59" y="1825625"/>
            <a:ext cx="11060481" cy="4667250"/>
          </a:xfrm>
        </p:spPr>
        <p:txBody>
          <a:bodyPr>
            <a:noAutofit/>
          </a:bodyPr>
          <a:lstStyle/>
          <a:p>
            <a:pPr marL="3659188" indent="-236538"/>
            <a:r>
              <a:rPr lang="en-US" sz="3200" i="1" dirty="0"/>
              <a:t>1 Kings 10:2 </a:t>
            </a:r>
            <a:r>
              <a:rPr lang="en-US" sz="3200" dirty="0"/>
              <a:t>– </a:t>
            </a:r>
            <a:r>
              <a:rPr lang="en-US" sz="3200" b="1" dirty="0"/>
              <a:t>The Queen took full advantage of the wisdom before her by asking anything that was on her heart.</a:t>
            </a:r>
          </a:p>
          <a:p>
            <a:pPr marL="260350" indent="-260350"/>
            <a:r>
              <a:rPr lang="en-US" sz="3200" dirty="0"/>
              <a:t>Do we ask God for wisdom often? – </a:t>
            </a:r>
            <a:r>
              <a:rPr lang="en-US" sz="3200" i="1" dirty="0"/>
              <a:t>James 1:5</a:t>
            </a:r>
          </a:p>
          <a:p>
            <a:pPr marL="260350" indent="-260350"/>
            <a:r>
              <a:rPr lang="en-US" sz="3200" dirty="0"/>
              <a:t>Do we seek the deeper things of God’s wisdom, and ask Him to show us? – </a:t>
            </a:r>
            <a:r>
              <a:rPr lang="en-US" sz="3200" i="1" dirty="0"/>
              <a:t>Psalm 119:17-19</a:t>
            </a:r>
          </a:p>
          <a:p>
            <a:pPr marL="260350" indent="-260350"/>
            <a:r>
              <a:rPr lang="en-US" sz="3200" dirty="0"/>
              <a:t>Do we seek our High Priest in our trials? – </a:t>
            </a:r>
            <a:r>
              <a:rPr lang="en-US" sz="3200" i="1" dirty="0"/>
              <a:t>Hebrews 4:14-16</a:t>
            </a:r>
          </a:p>
          <a:p>
            <a:pPr marL="260350" indent="-260350"/>
            <a:r>
              <a:rPr lang="en-US" sz="3200" dirty="0"/>
              <a:t>Do we pour our hearts out to God in Christ to find peace? – </a:t>
            </a:r>
            <a:r>
              <a:rPr lang="en-US" sz="3200" i="1" dirty="0"/>
              <a:t>Philippians 4:6-7</a:t>
            </a:r>
          </a:p>
        </p:txBody>
      </p:sp>
    </p:spTree>
    <p:extLst>
      <p:ext uri="{BB962C8B-B14F-4D97-AF65-F5344CB8AC3E}">
        <p14:creationId xmlns:p14="http://schemas.microsoft.com/office/powerpoint/2010/main" val="194188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53C9-791B-B40F-C6D6-5AE783F3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4411B-CB0A-8846-AF6E-FE3AC9A6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C0CB2-4348-4392-C91B-2676A9DF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120" y="365125"/>
            <a:ext cx="757824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82BE-FE26-65AD-6E6D-49944255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59" y="1825625"/>
            <a:ext cx="11060481" cy="4667250"/>
          </a:xfrm>
        </p:spPr>
        <p:txBody>
          <a:bodyPr>
            <a:noAutofit/>
          </a:bodyPr>
          <a:lstStyle/>
          <a:p>
            <a:pPr marL="3659188" indent="-236538"/>
            <a:r>
              <a:rPr lang="en-US" sz="3200" i="1" dirty="0"/>
              <a:t>1 Kings 10:6-9 </a:t>
            </a:r>
            <a:r>
              <a:rPr lang="en-US" sz="3200" b="1" dirty="0"/>
              <a:t>– Even though the Queen was eager to meet Solomon, she had no confirmation of his supposed wisdom beforehand. However, when she spoke with him, she accepted his wisdom without hesitation.</a:t>
            </a:r>
          </a:p>
          <a:p>
            <a:r>
              <a:rPr lang="en-US" sz="3200" dirty="0"/>
              <a:t>Accept the word like the Thessalonians – </a:t>
            </a:r>
            <a:r>
              <a:rPr lang="en-US" sz="3200" i="1" dirty="0"/>
              <a:t>1 Thessalonians 2:13; 5:19-22</a:t>
            </a:r>
          </a:p>
          <a:p>
            <a:r>
              <a:rPr lang="en-US" sz="3200" dirty="0"/>
              <a:t>Do we accept God’s word with meekness and then obey it? –     </a:t>
            </a:r>
            <a:r>
              <a:rPr lang="en-US" sz="3200" i="1" dirty="0"/>
              <a:t>James 1:19-25</a:t>
            </a:r>
          </a:p>
        </p:txBody>
      </p:sp>
    </p:spTree>
    <p:extLst>
      <p:ext uri="{BB962C8B-B14F-4D97-AF65-F5344CB8AC3E}">
        <p14:creationId xmlns:p14="http://schemas.microsoft.com/office/powerpoint/2010/main" val="384390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0441E-BE23-EAF8-E2B9-D0534413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6FC3D-27C9-1F31-1E3A-E9C18A0E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4EE5C-ADAA-94D6-A517-FFD219CC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120" y="365125"/>
            <a:ext cx="757824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Giving and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234A-D26B-E3FC-824F-0B08532C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59" y="1825625"/>
            <a:ext cx="11060481" cy="4667250"/>
          </a:xfrm>
        </p:spPr>
        <p:txBody>
          <a:bodyPr>
            <a:noAutofit/>
          </a:bodyPr>
          <a:lstStyle/>
          <a:p>
            <a:pPr marL="3659188" indent="-236538"/>
            <a:r>
              <a:rPr lang="en-US" sz="3200" i="1" dirty="0"/>
              <a:t>1 Kings 10:6-12 </a:t>
            </a:r>
            <a:r>
              <a:rPr lang="en-US" sz="3200" dirty="0"/>
              <a:t>– </a:t>
            </a:r>
            <a:r>
              <a:rPr lang="en-US" sz="3200" b="1" dirty="0"/>
              <a:t>When the Queen knew the wisdom of Solomon to be true, and from the Lord, she acknowledged it, and gave him gifts.</a:t>
            </a:r>
          </a:p>
          <a:p>
            <a:pPr marL="247650" indent="-247650"/>
            <a:r>
              <a:rPr lang="en-US" sz="3200" dirty="0"/>
              <a:t>We need to praise God for His wisdom – </a:t>
            </a:r>
            <a:r>
              <a:rPr lang="en-US" sz="3200" i="1" dirty="0"/>
              <a:t>Romans 11:33-36</a:t>
            </a:r>
          </a:p>
          <a:p>
            <a:pPr marL="236538" indent="-236538"/>
            <a:r>
              <a:rPr lang="en-US" sz="3200" dirty="0"/>
              <a:t>We need to thank God for His word – </a:t>
            </a:r>
            <a:r>
              <a:rPr lang="en-US" sz="3200" i="1" dirty="0"/>
              <a:t>1 Thess. 5:16-18; Colossians 3:17</a:t>
            </a:r>
          </a:p>
          <a:p>
            <a:pPr marL="260350" indent="-260350"/>
            <a:r>
              <a:rPr lang="en-US" sz="3200" dirty="0"/>
              <a:t>Do we reciprocate friendship? – </a:t>
            </a:r>
            <a:r>
              <a:rPr lang="en-US" sz="3200" i="1" dirty="0"/>
              <a:t>John 15:14-15</a:t>
            </a:r>
          </a:p>
          <a:p>
            <a:pPr marL="247650" indent="-247650"/>
            <a:r>
              <a:rPr lang="en-US" sz="3200" dirty="0"/>
              <a:t>Do we fittingly respond to God’s mercy? – </a:t>
            </a:r>
            <a:r>
              <a:rPr lang="en-US" sz="3200" i="1" dirty="0"/>
              <a:t>Romans 12:1-2</a:t>
            </a:r>
          </a:p>
        </p:txBody>
      </p:sp>
    </p:spTree>
    <p:extLst>
      <p:ext uri="{BB962C8B-B14F-4D97-AF65-F5344CB8AC3E}">
        <p14:creationId xmlns:p14="http://schemas.microsoft.com/office/powerpoint/2010/main" val="52053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7092-7B67-BDFC-2DE5-D2B5E4C7C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19A5D-FF91-8DC8-5916-A624A86C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390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Eagerness</vt:lpstr>
      <vt:lpstr>Access</vt:lpstr>
      <vt:lpstr>Thorough Inquiry</vt:lpstr>
      <vt:lpstr>Acceptance</vt:lpstr>
      <vt:lpstr>Giving and Praise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2025-11-01T13:46:23Z</dcterms:created>
  <dcterms:modified xsi:type="dcterms:W3CDTF">2025-11-01T14:06:55Z</dcterms:modified>
</cp:coreProperties>
</file>