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EB12-80A2-7A76-3DBE-86F2EB639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E1F20-1A4E-6545-2BB7-F0347896E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B681-71BE-1592-D1D7-B1BE9E77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D7EBA-4C86-E923-368A-B21BCA3E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DEAF1-1B9F-5569-FD1E-1AFDBC7E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3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9E05-3860-C105-E9A2-D9ED1BAE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2D40E-66FD-BC7B-DAAB-C097B71BE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7B2B-7717-3CBD-05FE-F796F465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4B5E-62A4-44BE-49E1-4BBF627C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F4754-42E1-FEB5-4356-EFC748B0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8D808-DF0F-F725-03BA-FE004D2EC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283B-73EA-886A-B920-C6022D6FD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5078-DD2E-343B-623F-C16C7C75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5A06A-2642-CA14-18E4-37418468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40698-BA5C-AD11-6078-B59C38EE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874-A1B7-43C3-24E5-C6234ED04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C3E25-A801-AA90-2A1E-86734948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925D-F277-0444-3540-A72CB1BF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EED4-F39B-9379-AAEF-0DA3E91E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06EF-04D0-C53E-A9A2-F73AD5E5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FA66-8247-880B-413F-71691CBA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208E3-CD9C-D0B1-B814-E2FACDA1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2705B-8EE3-4989-9B45-37A4C73C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F7604-600C-78B5-8800-E707F5BD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9315-CD1B-CA7D-CBA9-EF5CBD6E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DD8F-3A15-067F-9EEE-CC1C0D6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EF48-7CF4-94FA-B783-E0E7EDDFA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F8E19-D131-DB11-1811-97124A291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D996B-F4F9-17E1-84F9-CCF4D836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C3CD6-01F9-1723-94D4-56B0A15F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5B2A-75D6-EFB8-DA3F-AD129B4D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AD0D-E6C1-67DA-F38F-EB10D39C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89632-34B5-CBAE-17E5-07E3A504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D26FE-DC72-0ED0-9D6E-B28212C9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8C091-15CE-CB6B-32F5-294ADBFDF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FDA5F-27E1-7687-BCF4-C275614E9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D7A9F-ADF7-F2B8-B1A0-4C21118D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B93C0-00C8-9CC0-5C39-6D132DF5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7B6E1-20AC-E397-81E1-3498A20D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3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FC27-0E1E-53BB-4EB8-D1A38C85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53627-AE34-962A-587C-B080DF6C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BF254-A599-7945-B6F1-6EA3AE05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69C7F-27E6-ABF8-27F5-3D92C476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A2F4B-A206-C537-CC01-4064E7CE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CD4E7-8796-C2AA-696E-45E9A8A1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2F80E-78E3-86A3-0B89-E81F40AD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BFB0-AEA5-5DC5-22B9-1F802A78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4EE9-0E4A-B624-4767-9C4BE0F1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74A22-6C2D-936B-3218-76DE2171C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25FF-53D4-9D04-FB81-26444E4F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9E129-3DB8-0D7B-3CAF-E218C924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25C4-2654-53ED-D5D3-FB93B8D2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BB9C-C969-9F44-79E6-7A54023C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423A7-B129-5A50-3A42-B03DB96FF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97358-2067-2F15-05A9-2B322D812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47430-51C0-0D78-3F56-8E98D452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04C2A-C2AA-E577-5578-C1A512B5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7D0D3-D73F-D362-B2D4-6B63213A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1BAB5-43FE-A2A4-5362-4A6F4BE3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E97FB-DFE3-0B46-D3AF-0E5C9F2F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D1FE4-7D2D-5CF3-7DC8-B0F93E534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4DA86-FF04-7B48-A2CD-0E6376A2C9BD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E229-3B97-C08A-7B8F-D0FA9743F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10C5A-DB52-0155-2669-283F6A59C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4F7FD-89FC-C446-8F83-87B0D9E92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437C-8FEE-E864-A863-104745D0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CC569-CC90-A1B6-4A5A-ECACA5F1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D8216-6498-4E48-0591-C7EAE9A0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3143-BC76-5C60-3248-3513DCB3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3880"/>
            <a:ext cx="10515600" cy="4471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Conviction in the Truth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Genesis 37:6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Sharing of the Truth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Genesis 37:5-7, 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Disdain for the Truth-Teller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Genesis 37:5, 8, 19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Opposition to the Truth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Genesis 37:18-20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Provision for the Truth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Genesis 37:21-22, 27-28, 36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Fulfillment of the Truth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Genesis 42:6-9; 50:18-21, 24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2025-11-21T22:08:14Z</dcterms:created>
  <dcterms:modified xsi:type="dcterms:W3CDTF">2025-11-22T18:12:23Z</dcterms:modified>
</cp:coreProperties>
</file>