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57D2-1B34-8C35-F917-E79466771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9B9ED-4E57-9617-C565-003F94881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3C4E-CCBE-C5DC-0264-89DB101E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0277F-53D6-ED03-96A5-56644D6D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A25CC-F417-69A4-A43F-B693F21F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9D54-6CB5-C12E-B853-08CDEF81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1DE3C-CBEA-188F-F10B-4F548D16E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E85C2-69B5-C1F8-F955-1E4A0810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D1E5-F144-3C36-2168-B3CB360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F85DA-9BA9-CC28-D99A-505BC77F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4E8E19-89F7-7AE6-286C-EF7ED98C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72452-6973-ACF4-F172-E2836A31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975B-3144-CAB5-A9CB-18F381C0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BCAC8-C2D4-7430-0F94-8941CBEA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BB42-DEB7-E26F-1EA9-3BC2C25F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6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6018-EB9F-23EC-FC20-CCF64851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48D4-9B2D-BD7C-E73A-EC2713348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239E-8F3A-C188-5927-951FCA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DDE0-BF35-6BD0-286A-9C879912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A244-8D03-770C-E353-11BE18ED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10AD-95F4-460B-8C1F-F9692E1A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9D583-CA07-921E-6EE1-29A6467A2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0949B-9317-D974-6FAE-9415D1A7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7D0F-77B8-7B01-3257-37FB0ACB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8871-5C45-748F-9826-BCC7E9C0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EFFD-5218-3CC6-6516-988AEF1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8761-E141-3996-20A7-13AB34928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6DDE6-09D4-05C6-CAD6-CD65D0988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FF02A-C3A7-C070-26BA-4BCD1263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E38A1-478D-5707-B45D-3210EBBB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B7F53-9E69-003D-3D0E-2E662AFF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4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DBEA-ECD4-71C6-272A-49991DC5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DDA7E-01C9-ACE4-32AB-9344FEC9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826B1-1171-F470-8EBE-6003365BB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8514A-2D14-0693-093A-A6388B73C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9D91F-77A1-BC7B-0F77-939AE5C3A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9696C-35EB-1253-39A1-A4E4AA46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F0CBA-B699-01AD-FB29-4AA907C8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F84F9-1E28-BA8D-9CEF-BAE5B5C7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7EAA-9D11-A77A-D7D1-7ED8BF7B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DC139-3D0B-1C60-452E-2E01C6E8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73612-B653-8871-7C71-63994C09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095FA-9A27-B702-7A47-C3228029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49B0E-E9D9-C069-3530-EA8799FA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2D073-C4F9-6DD1-CC07-BCDFF05F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5967-5F37-A7E4-5990-34E99D7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CCAA2-CFC1-D98D-4DE5-E8048E9F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8953-3A76-EE03-B190-A6D8BDD0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54F6-107B-A93A-7DE9-71CE26F1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DD7AE-1B58-F8D9-FD00-9EE3BA5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6F501-1AA5-6963-E170-9116CE4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4BD5-AFF6-D35E-FC1B-297C675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1881-F1B9-E6F4-965A-46B51CC0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BE957-13FF-D639-0202-FFF1E99AE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FE2E8-8472-E10F-62EA-E95DE1AB1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8F6B4-8A55-2971-7353-69ABCA2B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329D0-9200-F7DE-065B-5C91BC90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FCD56-84A4-2CFD-6683-33214065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DC405-2B81-7697-25C8-E6945FC7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CD2B4-2D86-CD6E-2DA7-06E0C98E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F6F83-E866-625C-9135-B4377721B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1EE7D-C93E-BD44-A5F0-98F1593A4038}" type="datetimeFigureOut">
              <a:rPr lang="en-US" smtClean="0"/>
              <a:t>11/22/25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BC90-93C6-533D-A520-3E6CEE903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5B654-8AD4-743A-08B7-E2AEB84DC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DDEB7-4ABF-6145-A0C0-FD358C1B0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8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B29AE-E333-1B6A-831D-9B2050E0A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6DA7B-9B1C-6F45-9C0B-4BA9EEEB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1E17D-A6D8-2345-30A1-538CA2CD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99715-455F-B137-0D15-ADA78D148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42" y="375781"/>
            <a:ext cx="10927915" cy="5123145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God and Gratitude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50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Man and Ingratitude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Romans 1:21; Ephesians 5:3-4; Psalm 50:16-22</a:t>
            </a:r>
          </a:p>
        </p:txBody>
      </p:sp>
    </p:spTree>
    <p:extLst>
      <p:ext uri="{BB962C8B-B14F-4D97-AF65-F5344CB8AC3E}">
        <p14:creationId xmlns:p14="http://schemas.microsoft.com/office/powerpoint/2010/main" val="5523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7977A-6204-E7C5-C7D0-95DD53F2A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98F10F-6031-5F99-3D59-CB966749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CF5B3-E316-CDE3-C8E1-50CE4CC19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42" y="363255"/>
            <a:ext cx="10927915" cy="5323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It Centers Our Lives on God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Psalm 136; Col. 3:15; 4:2; 1 Thess. 5:18; Eph. 5:20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It Promotes Reflection on God-Given Purpose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Matthew 6:25, 32; 1 Cor. 6:12-13; 2 Cor. 9:6-15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It Promotes Consideration of Others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James 2:15-16; 2 Cor. 9:13-14; 1:3-4; Romans 16:3-4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It Promotes Hope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Romans 8:31-32; 15:4; Hebrews 6:13-18</a:t>
            </a:r>
          </a:p>
        </p:txBody>
      </p:sp>
    </p:spTree>
    <p:extLst>
      <p:ext uri="{BB962C8B-B14F-4D97-AF65-F5344CB8AC3E}">
        <p14:creationId xmlns:p14="http://schemas.microsoft.com/office/powerpoint/2010/main" val="35898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35245-1BC7-4E54-E911-0B744CDD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E09A1-C176-F73A-A3D9-4A3DA296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2025-11-21T22:39:27Z</dcterms:created>
  <dcterms:modified xsi:type="dcterms:W3CDTF">2025-11-22T18:17:04Z</dcterms:modified>
</cp:coreProperties>
</file>