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9"/>
  </p:normalViewPr>
  <p:slideViewPr>
    <p:cSldViewPr snapToGrid="0" snapToObjects="1">
      <p:cViewPr varScale="1">
        <p:scale>
          <a:sx n="85" d="100"/>
          <a:sy n="85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B10A-769F-4F49-9636-19AB0D16E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03B87-30BB-0F4D-9944-76E281F0C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D965F-571B-A24F-ACD8-A7FD671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47057-E2F4-DF49-B20A-85BF46EF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6EB5-EA40-8844-A743-2B1F5C9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C1DC-C206-3945-8B76-887FE430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C432A-3CF1-5B4E-B276-0D3BEE8AE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74AA-75F8-CA4E-ACF6-DEEA5CE6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9388-BF1D-2E41-B91B-B6BD9154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E5AE-E31F-274C-994D-32A32795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C99CF-1C4A-CF46-B638-ED96FD0B8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5FC6A-8496-1B42-9682-A67BEA6A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72DE1-B7F1-574C-8359-3596B25E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A1B1-CB00-B843-A1A0-636C86E6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D7F9-63C1-844E-842A-A5DFF426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6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F332-0B6D-0242-96A0-EF83CA68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6DED-88D6-AF4E-8EFF-03C25C92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2BC79-6991-3C45-87E2-1E33882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451A-3167-194E-B15A-90780611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C3D3-39FD-204F-AE70-DF260BB6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720C-6128-644A-A3E5-60593F88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824CB-D754-A444-B309-1CE83C9A4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40B1-D8D7-4841-A8D9-5D14096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5973-9E80-3442-967A-CE2BCE91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3354-D5F1-E240-8B25-51F85A0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058-C530-4B44-B82C-5FF7D6EF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7E8B-3B5F-1044-B7CA-D5DB25DF8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0622E-F03A-0E42-9AEF-46EB10A5F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F3862-4E9D-904B-A25E-DCC31244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46412-2B4A-FA46-9FFC-C3C20610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4B29D-42C3-154D-822B-081E5E86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804C-D65C-9B4A-A686-1D4A958E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AAC4F-ED98-054A-BE11-615F2CF0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63869-B082-4F4F-A7F4-DA606A266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66E71-6864-AB48-B78A-93CC53446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0BA60-9654-7B46-B10F-6A75359D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5D693-09C4-8D43-8D86-79F241E5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A8F96-B8D0-B240-B0BA-98656D86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E2F49-CEB1-834F-AD87-D52557D2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74FB-0B60-424C-9674-AA2B523A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457C9-DF46-5346-B680-40224B4F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6730E-2AF6-C644-BB6C-C96BC240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970E-94D3-2D46-B94A-562FFF1D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1DBCB-47D7-0243-B81C-081B982E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34B0A-BA5E-0A41-8F31-4CB3D05C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D695-835F-2C45-BD5B-D13EE18C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C2D1-D0D9-BA4A-9B5B-984413B4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8321-208F-824C-ACC0-7AE6EAEA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5A380-5FFD-414F-AB47-F12ABFD0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EC171-2BEE-BB4F-ADBC-000D11F4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62554-6FBE-E240-B158-710EA0D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74F96-2F01-FF42-9BAB-18A8E605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4043-6367-994A-8CD8-ACB516F7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9EDF7-430C-DC4C-A432-E51A3474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78DEA-E377-1E4F-97EA-73C4A3D56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D8F10-F087-7642-9689-051C06AA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F76A0-0EDA-014B-A27B-84810347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846E-165F-2D45-9868-4BFD3DDD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05EBA-EAD6-F745-8267-9D57BF0A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15360-98DE-3641-8D5E-2BC9D101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F516-E10B-6844-B808-7B291765A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7554-87C5-3D4A-BCF8-D017ABCAF6B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B10B-B9A1-6B4C-9644-946AF8A93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A897-BC06-934C-B562-5EBB2FF42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6FCD-1A9D-754B-8EFA-11ABBEDD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FCE7-2F76-7A48-AB29-6D1F5289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EF12-A815-E84C-BE43-931C3A56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1E26A9BF-8051-EE4A-849C-8ADFC90B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>
            <a:off x="-731075" y="3292125"/>
            <a:ext cx="13654156" cy="39313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02780AA2-E9A6-DD42-B1D3-8935CB74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 rot="10800000">
            <a:off x="-731075" y="-329311"/>
            <a:ext cx="13654153" cy="3931349"/>
          </a:xfrm>
          <a:prstGeom prst="rect">
            <a:avLst/>
          </a:prstGeom>
          <a:effectLst>
            <a:softEdge rad="11430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7C7137-68A6-F242-9880-DE9692D791B4}"/>
              </a:ext>
            </a:extLst>
          </p:cNvPr>
          <p:cNvGrpSpPr/>
          <p:nvPr/>
        </p:nvGrpSpPr>
        <p:grpSpPr>
          <a:xfrm>
            <a:off x="-5859618" y="8326884"/>
            <a:ext cx="15942543" cy="7482174"/>
            <a:chOff x="-2322787" y="-955139"/>
            <a:chExt cx="15942543" cy="7482174"/>
          </a:xfrm>
        </p:grpSpPr>
        <p:pic>
          <p:nvPicPr>
            <p:cNvPr id="20" name="Picture 1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54287D1-604E-7346-9101-8A7E3472E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22028"/>
            <a:stretch/>
          </p:blipFill>
          <p:spPr>
            <a:xfrm rot="900000">
              <a:off x="-2322787" y="-955139"/>
              <a:ext cx="8470672" cy="6858000"/>
            </a:xfrm>
            <a:prstGeom prst="rect">
              <a:avLst/>
            </a:prstGeom>
          </p:spPr>
        </p:pic>
        <p:pic>
          <p:nvPicPr>
            <p:cNvPr id="26" name="Picture 25" descr="A picture containing drawing, food, shirt&#10;&#10;Description automatically generated">
              <a:extLst>
                <a:ext uri="{FF2B5EF4-FFF2-40B4-BE49-F238E27FC236}">
                  <a16:creationId xmlns:a16="http://schemas.microsoft.com/office/drawing/2014/main" id="{56EF046A-3BD9-264E-805A-E92147DCC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13"/>
            <a:stretch/>
          </p:blipFill>
          <p:spPr>
            <a:xfrm rot="900000">
              <a:off x="6305418" y="-51565"/>
              <a:ext cx="7314338" cy="657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36020CF-88A7-7552-6C06-36AFD7060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2009484"/>
            <a:ext cx="6362700" cy="118110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A44A38-8D18-D74B-AFC6-301AFD749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99" y="629834"/>
            <a:ext cx="11053313" cy="59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564BE42D-595F-944B-A610-E83DB7C4E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1" b="54057"/>
          <a:stretch/>
        </p:blipFill>
        <p:spPr>
          <a:xfrm>
            <a:off x="-1" y="-114300"/>
            <a:ext cx="12192001" cy="6972300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DDE3B-DDE3-FC87-64AA-94771F51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5" y="1288555"/>
            <a:ext cx="11682148" cy="257769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1801F-7DA3-5847-84C3-C139C4BEE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" y="-731817"/>
            <a:ext cx="7292225" cy="3893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252B83-DD75-6051-83C7-154105B9E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6" y="259261"/>
            <a:ext cx="45974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4F8159-4F4A-4226-C344-D1ECCC088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99" y="2135185"/>
            <a:ext cx="11684000" cy="3060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CDF4DE-3E92-36F6-00F7-18A1B2A65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746" y="3441619"/>
            <a:ext cx="11636505" cy="28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0D39-A7B6-7E72-3BD5-EB891DF5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A8BE81FD-5E14-FE4A-22EB-E8343AF6B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>
            <a:off x="-731075" y="3292125"/>
            <a:ext cx="13654156" cy="393135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019A858F-C6D2-2E89-21FD-F7CECAC4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67" b="26847"/>
          <a:stretch/>
        </p:blipFill>
        <p:spPr>
          <a:xfrm rot="10800000">
            <a:off x="-731075" y="-329311"/>
            <a:ext cx="13654153" cy="3931349"/>
          </a:xfrm>
          <a:prstGeom prst="rect">
            <a:avLst/>
          </a:prstGeom>
          <a:effectLst>
            <a:softEdge rad="11430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FFE7091-4219-8D05-3C6B-BF2132CAF82D}"/>
              </a:ext>
            </a:extLst>
          </p:cNvPr>
          <p:cNvGrpSpPr/>
          <p:nvPr/>
        </p:nvGrpSpPr>
        <p:grpSpPr>
          <a:xfrm>
            <a:off x="-5859618" y="8326884"/>
            <a:ext cx="15942543" cy="7482174"/>
            <a:chOff x="-2322787" y="-955139"/>
            <a:chExt cx="15942543" cy="7482174"/>
          </a:xfrm>
        </p:grpSpPr>
        <p:pic>
          <p:nvPicPr>
            <p:cNvPr id="20" name="Picture 1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4C34E1D-6E83-7126-E216-05841D7AE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22028"/>
            <a:stretch/>
          </p:blipFill>
          <p:spPr>
            <a:xfrm rot="900000">
              <a:off x="-2322787" y="-955139"/>
              <a:ext cx="8470672" cy="6858000"/>
            </a:xfrm>
            <a:prstGeom prst="rect">
              <a:avLst/>
            </a:prstGeom>
          </p:spPr>
        </p:pic>
        <p:pic>
          <p:nvPicPr>
            <p:cNvPr id="26" name="Picture 25" descr="A picture containing drawing, food, shirt&#10;&#10;Description automatically generated">
              <a:extLst>
                <a:ext uri="{FF2B5EF4-FFF2-40B4-BE49-F238E27FC236}">
                  <a16:creationId xmlns:a16="http://schemas.microsoft.com/office/drawing/2014/main" id="{6D4D8725-1A91-203C-6F71-409E42D1F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13"/>
            <a:stretch/>
          </p:blipFill>
          <p:spPr>
            <a:xfrm rot="900000">
              <a:off x="6305418" y="-51565"/>
              <a:ext cx="7314338" cy="657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BB6D98-75FC-ACFA-A750-5D00D6F3D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2009484"/>
            <a:ext cx="6362700" cy="118110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E7C9D8-05D9-0A09-E466-D1DC3D689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99" y="629834"/>
            <a:ext cx="11053313" cy="59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</dc:title>
  <dc:creator>Jeremiah Cox</dc:creator>
  <cp:lastModifiedBy>Jeremiah Cox</cp:lastModifiedBy>
  <cp:revision>9</cp:revision>
  <dcterms:created xsi:type="dcterms:W3CDTF">2020-08-11T16:54:30Z</dcterms:created>
  <dcterms:modified xsi:type="dcterms:W3CDTF">2025-11-15T14:35:34Z</dcterms:modified>
</cp:coreProperties>
</file>