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F5AB-7245-E0C0-04E6-3DFE52270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70BBB-5588-477D-37A1-15DA7E0D2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C6A7-BED1-A8F2-75BE-935805FF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333C-C815-DC4D-AA22-5AFB07F6BC0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8B700-1C24-FF64-D331-DC171C4B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FECAD-7362-2091-9C6A-6BF3ED0B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E3C3-E6B3-5642-8BBD-D0C3A92B5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8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477D-E68B-7CE5-E165-60E25B64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E0AB9-4023-5312-985A-B3D1660B5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D2DF6-6FC5-9BBA-19D1-0E468B49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333C-C815-DC4D-AA22-5AFB07F6BC0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5AC86-5BEF-252B-AB71-559B6EF9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487ED-171A-DF35-1EBA-3253CA94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E3C3-E6B3-5642-8BBD-D0C3A92B5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5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6C115-DEA7-C658-4690-2CFA826C0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6A6B1-32F2-6749-07FF-15DB5E1B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9544-17BA-F53A-6028-5668F3BD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333C-C815-DC4D-AA22-5AFB07F6BC0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6CB59-500B-A181-974A-5807FFCC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315AE-2475-781C-B4FC-29B62614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E3C3-E6B3-5642-8BBD-D0C3A92B5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1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8B50-F692-7B7A-1390-54C70DA1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62C28-A25C-BE4D-A957-72A7F720A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ADA4D-4D05-B25A-ECB0-5202A9B02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333C-C815-DC4D-AA22-5AFB07F6BC0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03A40-D11D-2B09-A551-A89BF6EF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EF524-8ED9-55DD-B01D-59A001E3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E3C3-E6B3-5642-8BBD-D0C3A92B5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7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9A1B1-3594-4936-3BC3-94FAE26B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7A037-C9F4-B080-58D1-D86321473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4A12A-AE8F-C7B6-70C0-4811A608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333C-C815-DC4D-AA22-5AFB07F6BC0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DBBE1-A320-F91B-A327-DDB9CF6A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EA96E-BD3C-4FA3-F845-BE9102C1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E3C3-E6B3-5642-8BBD-D0C3A92B5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3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27A9-788F-0464-4D39-397ABCD9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231DC-F90F-F9C1-7D88-8F7865FE0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27B20-7FB5-596E-BE2C-D0AAE41D2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C182B-1962-8C59-702A-03FB1C98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333C-C815-DC4D-AA22-5AFB07F6BC0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550F6-4F18-7B31-08C4-253BE8CE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69989-B960-2FF0-D659-FFA2AC85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E3C3-E6B3-5642-8BBD-D0C3A92B5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41C8-238E-B143-5BD4-69586E89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EEAA3-15E5-0497-3503-9021D47A6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1FE72-D74A-CBE0-D62D-4EE67CE6B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D89FB-6644-D69D-76FD-A055D6833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D945B0-0236-233C-8C22-51A88176F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E9650-86F2-9FAC-5AA9-DFF2D36B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333C-C815-DC4D-AA22-5AFB07F6BC0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EE0AB-9697-3EE7-ECAA-4C06A5F6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F88FF-F96C-F2B8-CB0F-D2A97DAA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E3C3-E6B3-5642-8BBD-D0C3A92B5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3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4CC6-281F-2672-B792-5526617E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D635E-F468-E746-9D4D-DF907EF2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333C-C815-DC4D-AA22-5AFB07F6BC0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6BD19-89F8-D48D-4804-60F41C44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776C0-F025-45F0-AFEF-945696B3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E3C3-E6B3-5642-8BBD-D0C3A92B5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1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78B80-2DB5-0D79-0986-A221EF76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333C-C815-DC4D-AA22-5AFB07F6BC0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40BBDF-6607-E78F-E635-23B2F024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2E264-50A2-5191-0EB3-F0CC1534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E3C3-E6B3-5642-8BBD-D0C3A92B5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6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BEA82-3A9A-2F5C-3D24-7FDEB9C75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395D4-812C-3D98-EAE8-E2E9DB119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42CB4-6E92-A51C-037F-538C61D9B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9381B-8B72-5E4E-E41D-672A1B5B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333C-C815-DC4D-AA22-5AFB07F6BC0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51BD8-B62B-3BC9-F05F-E221FAF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6804B-887B-81FC-B38B-4030F1A4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E3C3-E6B3-5642-8BBD-D0C3A92B5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6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D030-E13B-AF38-1A8A-CAF2272D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89221E-ADAE-AAE6-09F2-F3BA1EEBD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5466F-9BB5-5354-B267-5E8D0ED7E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E393-69C4-8A95-6498-64FBD495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333C-C815-DC4D-AA22-5AFB07F6BC0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499E9-1E9D-9F0F-DB75-B19A3761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65312-5D77-37A2-FFB1-49EF9B5D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E3C3-E6B3-5642-8BBD-D0C3A92B5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60E55F-D9DE-E039-FE2C-57E5CD73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4F6A5-5B00-5144-DB14-28B81F65D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C2139-99A3-A234-1088-AB2FC8829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0D333C-C815-DC4D-AA22-5AFB07F6BC0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F136B-80B0-7CE4-A77C-138FB00A4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67B59-6B2A-3D95-2D4C-55417F2A1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6EE3C3-E6B3-5642-8BBD-D0C3A92B5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3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4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C4AF-D0ED-D349-D909-5260574CB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27098-00DE-0B3A-BAC0-B5D7057E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1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3DD402-456C-70E3-A764-E77D4E26E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074674-60D5-5E48-E766-69FC7ACC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If you haven’t obeyed the gospel yet obey it now!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4C9B-D3F7-AD2B-ACE2-70520069E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8"/>
            <a:ext cx="1135380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Gospel is All That Matters</a:t>
            </a:r>
          </a:p>
          <a:p>
            <a:r>
              <a:rPr lang="en-US" sz="3200" dirty="0">
                <a:solidFill>
                  <a:schemeClr val="bg1"/>
                </a:solidFill>
              </a:rPr>
              <a:t>It is eternal – </a:t>
            </a:r>
            <a:r>
              <a:rPr lang="en-US" sz="3200" dirty="0">
                <a:solidFill>
                  <a:srgbClr val="FFC000"/>
                </a:solidFill>
              </a:rPr>
              <a:t>1 Peter 1:23-25 </a:t>
            </a:r>
            <a:r>
              <a:rPr lang="en-US" sz="3200" dirty="0">
                <a:solidFill>
                  <a:schemeClr val="bg1"/>
                </a:solidFill>
              </a:rPr>
              <a:t>(What it offers is eternal – </a:t>
            </a:r>
            <a:r>
              <a:rPr lang="en-US" sz="3200" dirty="0">
                <a:solidFill>
                  <a:srgbClr val="FFC000"/>
                </a:solidFill>
              </a:rPr>
              <a:t>v. 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It alone has the power to save – </a:t>
            </a:r>
            <a:r>
              <a:rPr lang="en-US" sz="3200" dirty="0">
                <a:solidFill>
                  <a:srgbClr val="FFC000"/>
                </a:solidFill>
              </a:rPr>
              <a:t>Romans 1:16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Gospel is the Only Way</a:t>
            </a:r>
          </a:p>
          <a:p>
            <a:r>
              <a:rPr lang="en-US" sz="3200" dirty="0">
                <a:solidFill>
                  <a:schemeClr val="bg1"/>
                </a:solidFill>
              </a:rPr>
              <a:t>If you don’t obey you will be punished – </a:t>
            </a:r>
            <a:r>
              <a:rPr lang="en-US" sz="3200" dirty="0">
                <a:solidFill>
                  <a:srgbClr val="FFC000"/>
                </a:solidFill>
              </a:rPr>
              <a:t>2 Thessalonians 1:8-9; Mark 16:15-16</a:t>
            </a:r>
          </a:p>
          <a:p>
            <a:r>
              <a:rPr lang="en-US" sz="3200" dirty="0">
                <a:solidFill>
                  <a:schemeClr val="bg1"/>
                </a:solidFill>
              </a:rPr>
              <a:t>Don’t neglect it – </a:t>
            </a:r>
            <a:r>
              <a:rPr lang="en-US" sz="3200" dirty="0">
                <a:solidFill>
                  <a:srgbClr val="FFC000"/>
                </a:solidFill>
              </a:rPr>
              <a:t>Hebrews 2:2-3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Now is the Only Guaranteed Time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Psalm 39:4-5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5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5AB04-BB56-797A-9A4A-691F691BC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0D738F-7AC0-2FFC-F8C5-993D83361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378AD1-5152-F105-6796-1284B801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If you have sin in your life repent now!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2E3E6-FB23-0EB0-E449-A85D405B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8"/>
            <a:ext cx="11353800" cy="4802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Sin Isn’t Worth 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Things of the world will pass away – </a:t>
            </a:r>
            <a:r>
              <a:rPr lang="en-US" sz="3200" dirty="0">
                <a:solidFill>
                  <a:srgbClr val="FFC000"/>
                </a:solidFill>
              </a:rPr>
              <a:t>1 John 2:15-17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only lasting thing sin offers is regret – </a:t>
            </a:r>
            <a:r>
              <a:rPr lang="en-US" sz="3200" dirty="0">
                <a:solidFill>
                  <a:srgbClr val="FFC000"/>
                </a:solidFill>
              </a:rPr>
              <a:t>Revelation 1:7;                  2 Thessalonians 1:9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Sin Really is a Big Deal</a:t>
            </a:r>
          </a:p>
          <a:p>
            <a:r>
              <a:rPr lang="en-US" sz="3200" dirty="0">
                <a:solidFill>
                  <a:schemeClr val="bg1"/>
                </a:solidFill>
              </a:rPr>
              <a:t>Any sin separates from God – </a:t>
            </a:r>
            <a:r>
              <a:rPr lang="en-US" sz="3200" dirty="0">
                <a:solidFill>
                  <a:srgbClr val="FFC000"/>
                </a:solidFill>
              </a:rPr>
              <a:t>Isaiah 59:2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Repent or perish! – </a:t>
            </a:r>
            <a:r>
              <a:rPr lang="en-US" sz="3200" dirty="0">
                <a:solidFill>
                  <a:srgbClr val="FFC000"/>
                </a:solidFill>
              </a:rPr>
              <a:t>Luke 13:1-5, 22-27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Now is the Only Guaranteed Time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2 Peter 3:8-10, 15;          2 Corinthians 5:20-6:1-2</a:t>
            </a:r>
          </a:p>
        </p:txBody>
      </p:sp>
    </p:spTree>
    <p:extLst>
      <p:ext uri="{BB962C8B-B14F-4D97-AF65-F5344CB8AC3E}">
        <p14:creationId xmlns:p14="http://schemas.microsoft.com/office/powerpoint/2010/main" val="159941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DD08B-9BA5-DC55-9CD5-B3EBAAACE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C57A38-4F4D-23DF-9D24-AF9E5A4C9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B3C194-7B68-BA61-9E28-DC325429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If you know someone in sin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say something to them now!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EE2C3-97BA-7E02-01FF-8B2F38B8F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8"/>
            <a:ext cx="11353800" cy="4802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Their Soul is Most Important</a:t>
            </a:r>
          </a:p>
          <a:p>
            <a:r>
              <a:rPr lang="en-US" sz="3200" dirty="0">
                <a:solidFill>
                  <a:schemeClr val="bg1"/>
                </a:solidFill>
              </a:rPr>
              <a:t>Don’t let anything keep you from telling them what they need to hear!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James 5:19-20 </a:t>
            </a:r>
            <a:r>
              <a:rPr lang="en-US" sz="3200" dirty="0">
                <a:solidFill>
                  <a:schemeClr val="bg1"/>
                </a:solidFill>
              </a:rPr>
              <a:t>– covering a multitude of sins. (</a:t>
            </a:r>
            <a:r>
              <a:rPr lang="en-US" sz="3200" dirty="0">
                <a:solidFill>
                  <a:srgbClr val="FFC000"/>
                </a:solidFill>
              </a:rPr>
              <a:t>1 Peter 4:8 </a:t>
            </a:r>
            <a:r>
              <a:rPr lang="en-US" sz="3200" dirty="0">
                <a:solidFill>
                  <a:schemeClr val="bg1"/>
                </a:solidFill>
              </a:rPr>
              <a:t>– with love)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To not warn is to be guilty of their blood – </a:t>
            </a:r>
            <a:r>
              <a:rPr lang="en-US" sz="3200" dirty="0">
                <a:solidFill>
                  <a:srgbClr val="FFC000"/>
                </a:solidFill>
              </a:rPr>
              <a:t>Ezekiel 33:8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Now is the Only Guaranteed Time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rich man was too late – </a:t>
            </a:r>
            <a:r>
              <a:rPr lang="en-US" sz="3200" dirty="0">
                <a:solidFill>
                  <a:srgbClr val="FFC000"/>
                </a:solidFill>
              </a:rPr>
              <a:t>Luke 16:27-29</a:t>
            </a:r>
          </a:p>
        </p:txBody>
      </p:sp>
    </p:spTree>
    <p:extLst>
      <p:ext uri="{BB962C8B-B14F-4D97-AF65-F5344CB8AC3E}">
        <p14:creationId xmlns:p14="http://schemas.microsoft.com/office/powerpoint/2010/main" val="139696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33753-09B1-F59E-6F61-659874F2C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A8F7A7-F947-3FDF-F1E6-4C1FBAF3B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E0EF2-4149-271D-ED04-E83BF45D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Don’t come to this place of torment!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DE322-E420-A3DC-A85B-D6AD6E3C2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8"/>
            <a:ext cx="11353800" cy="4802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This Place is Real</a:t>
            </a:r>
          </a:p>
          <a:p>
            <a:r>
              <a:rPr lang="en-US" sz="3200" dirty="0">
                <a:solidFill>
                  <a:schemeClr val="bg1"/>
                </a:solidFill>
              </a:rPr>
              <a:t>Shown with the rich man – </a:t>
            </a:r>
            <a:r>
              <a:rPr lang="en-US" sz="3200" dirty="0">
                <a:solidFill>
                  <a:srgbClr val="FFC000"/>
                </a:solidFill>
              </a:rPr>
              <a:t>Luke 16:22-24, 26, 28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place of punishment in reservation for judgment – </a:t>
            </a:r>
            <a:r>
              <a:rPr lang="en-US" sz="3200" dirty="0">
                <a:solidFill>
                  <a:srgbClr val="FFC000"/>
                </a:solidFill>
              </a:rPr>
              <a:t>2 Peter 2:4-9; 1 Peter 3:19-20</a:t>
            </a:r>
          </a:p>
          <a:p>
            <a:r>
              <a:rPr lang="en-US" sz="3200" dirty="0">
                <a:solidFill>
                  <a:schemeClr val="bg1"/>
                </a:solidFill>
              </a:rPr>
              <a:t>Day of judgment – </a:t>
            </a:r>
            <a:r>
              <a:rPr lang="en-US" sz="3200" dirty="0">
                <a:solidFill>
                  <a:srgbClr val="FFC000"/>
                </a:solidFill>
              </a:rPr>
              <a:t>Matthew 25:41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Nothing is Worth Keeping If It Means Coming Here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rich man wanted his brothers to repent – </a:t>
            </a:r>
            <a:r>
              <a:rPr lang="en-US" sz="3200" dirty="0">
                <a:solidFill>
                  <a:srgbClr val="FFC000"/>
                </a:solidFill>
              </a:rPr>
              <a:t>Luke 16:27-28, 30</a:t>
            </a:r>
          </a:p>
          <a:p>
            <a:r>
              <a:rPr lang="en-US" sz="3200" dirty="0">
                <a:solidFill>
                  <a:schemeClr val="bg1"/>
                </a:solidFill>
              </a:rPr>
              <a:t>Do whatever it takes to avoid this punishment – </a:t>
            </a:r>
            <a:r>
              <a:rPr lang="en-US" sz="3200" dirty="0">
                <a:solidFill>
                  <a:srgbClr val="FFC000"/>
                </a:solidFill>
              </a:rPr>
              <a:t>Matt. 5:29-30</a:t>
            </a:r>
          </a:p>
          <a:p>
            <a:r>
              <a:rPr lang="en-US" sz="3200" dirty="0">
                <a:solidFill>
                  <a:schemeClr val="bg1"/>
                </a:solidFill>
              </a:rPr>
              <a:t>Is it worth your soul? – </a:t>
            </a:r>
            <a:r>
              <a:rPr lang="en-US" sz="3200" dirty="0">
                <a:solidFill>
                  <a:srgbClr val="FFC000"/>
                </a:solidFill>
              </a:rPr>
              <a:t>Mark 8:34-37</a:t>
            </a:r>
          </a:p>
        </p:txBody>
      </p:sp>
    </p:spTree>
    <p:extLst>
      <p:ext uri="{BB962C8B-B14F-4D97-AF65-F5344CB8AC3E}">
        <p14:creationId xmlns:p14="http://schemas.microsoft.com/office/powerpoint/2010/main" val="81213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CBEDD-D3CB-EAE3-4193-0865F8FCD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13A67C-6938-C113-F117-3AD95D1C3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17F434-4CB8-3747-64E2-DA7D6FBF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Do whatever it takes to come to Paradise!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E7B3F-05E7-F285-4545-D05001474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8"/>
            <a:ext cx="11353800" cy="4802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This Place is Real</a:t>
            </a:r>
          </a:p>
          <a:p>
            <a:r>
              <a:rPr lang="en-US" sz="3200" dirty="0">
                <a:solidFill>
                  <a:schemeClr val="bg1"/>
                </a:solidFill>
              </a:rPr>
              <a:t>Shown with Lazarus – </a:t>
            </a:r>
            <a:r>
              <a:rPr lang="en-US" sz="3200" dirty="0">
                <a:solidFill>
                  <a:srgbClr val="FFC000"/>
                </a:solidFill>
              </a:rPr>
              <a:t>Luke 16:22, 25-26 </a:t>
            </a:r>
            <a:r>
              <a:rPr lang="en-US" sz="3200" dirty="0">
                <a:solidFill>
                  <a:schemeClr val="bg1"/>
                </a:solidFill>
              </a:rPr>
              <a:t>– Abraham’s bosom.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place of comfort in reservation for judgment – </a:t>
            </a:r>
            <a:r>
              <a:rPr lang="en-US" sz="3200" dirty="0">
                <a:solidFill>
                  <a:srgbClr val="FFC000"/>
                </a:solidFill>
              </a:rPr>
              <a:t>2 Timothy 1:12; Luke 23:43, 46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Nothing is Too Much to Sacrifice to Come Here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There will be great reward for those who sacrifice –                    </a:t>
            </a:r>
            <a:r>
              <a:rPr lang="en-US" sz="3200" dirty="0">
                <a:solidFill>
                  <a:srgbClr val="FFC000"/>
                </a:solidFill>
              </a:rPr>
              <a:t>Matthew 19:27-29</a:t>
            </a:r>
          </a:p>
          <a:p>
            <a:r>
              <a:rPr lang="en-US" sz="3200" dirty="0">
                <a:solidFill>
                  <a:schemeClr val="bg1"/>
                </a:solidFill>
              </a:rPr>
              <a:t>Lazarus had nothing, but gained everything – </a:t>
            </a:r>
            <a:r>
              <a:rPr lang="en-US" sz="3200" dirty="0">
                <a:solidFill>
                  <a:srgbClr val="FFC000"/>
                </a:solidFill>
              </a:rPr>
              <a:t>Luke 16:20-21, 25</a:t>
            </a:r>
          </a:p>
        </p:txBody>
      </p:sp>
    </p:spTree>
    <p:extLst>
      <p:ext uri="{BB962C8B-B14F-4D97-AF65-F5344CB8AC3E}">
        <p14:creationId xmlns:p14="http://schemas.microsoft.com/office/powerpoint/2010/main" val="201260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17A8C-B8DA-48DD-CC5F-2724266D2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5DD6E6-4622-38BD-F5D2-CF9981BE0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6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401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If you haven’t obeyed the gospel yet obey it now!</vt:lpstr>
      <vt:lpstr>If you have sin in your life repent now!</vt:lpstr>
      <vt:lpstr>If you know someone in sin say something to them now!</vt:lpstr>
      <vt:lpstr>Don’t come to this place of torment!</vt:lpstr>
      <vt:lpstr>Do whatever it takes to come to Paradise!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2025-11-29T19:28:11Z</dcterms:created>
  <dcterms:modified xsi:type="dcterms:W3CDTF">2025-11-29T19:43:11Z</dcterms:modified>
</cp:coreProperties>
</file>