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B060-CF80-2D5F-CE27-4A17C558E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A3914-FBF8-0EA7-D8FC-CBDFE793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F88BB-2E28-10BB-8CEA-309E55C4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7C04B-027F-C5F4-3DFF-6362DDE7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72D5C-D816-BC41-F27F-41D2C60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8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6820-B77F-B97A-ACEB-7171847E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11F9B-93E6-1B01-16C9-D2BAF2D93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65F94-7EB5-914A-F586-C3E7F1DB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0340-F9E6-DA33-1BBA-8FA58A71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195A-F085-18EA-BC99-5433FE7E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B58F0A-AFBF-89A8-FDB9-D3325ABBA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823DD-0B15-0561-1A53-CFEB67958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A2C8B-6ED4-4E5D-6EAF-68A60A77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A82D9-4E88-4152-FAB8-5562992D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8BAF-C4DB-CBDA-9E6C-AF1FC5D7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4745-ED0F-C136-F33B-28285F60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D005-A255-0E01-8503-B20F319B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91063-319F-61E2-FEB3-5397B757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790E-786D-6BD8-D113-EF1C30DB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D5F0-8BE5-3A93-7B9F-6F21DB6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174F-EB4B-10A3-2B17-E5505FF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A6277-AA7D-CC25-CA4B-653DD3D83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D53B-20DB-29C6-D70E-69091744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8C4B-0FC6-4FFF-BF0F-650C41A3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B5763-659F-1B30-6A45-3AE753A3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8973-26D9-CE03-8DEE-D348ADC2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8307-AB31-8827-8019-8016F6281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FD451-791C-6052-06F7-26420072B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7B7A-827A-30B9-AFB3-25AAA049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00214-07EC-579B-B9B2-247B9F44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727D2-5B99-7353-F457-E2E74B31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FF44-F564-D539-6DDB-7964F1DF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02AFD-5D85-8336-F6D3-D1D4AF4F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BE6D4-6B9C-226C-9C48-5EF319A31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6CEB8-D42F-4B27-6FC4-6E0E2A3D6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20126-BED8-646D-5061-CE4B767F5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74718-1CC7-27BD-91E9-F9D17C96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75B9D-467B-0C1C-B030-1AD90A5A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1CA96-45A8-3656-5C5B-66D3BA96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7C12-4027-1082-B721-3CF3ADC3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7E8F5-687A-61CE-181F-B706E533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F956E-719E-7AF7-3F61-6B45E628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27450-475B-4563-03E1-36FBBBB9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56CF9-E2F3-6B21-DF01-11ACA701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9F70F-0A92-A310-D90E-BA7F4C6D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93EF6-6E17-74AE-5D16-F8B1F1A5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7041-F46B-1F29-9396-E2E283E6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942C-1FCE-25CE-00D5-87920D20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43804-591E-B75F-51F2-5946AD0E0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3B05F-13A4-8DA4-4F2F-AABFE648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4C1DD-15ED-8497-56B0-DF78DB0F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D9ADF-BA06-215F-494B-0BB09AD3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D678-B727-7F43-6342-B9CE9016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0D762-D08C-5F08-542F-36619B94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CA6FD-78ED-D125-03C1-0CF8ED98E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E8B12-513A-62B4-5E3A-BE89AC15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214FF-3678-01BA-0F75-CA812969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70B7D-185B-5EFE-870F-FCE59CB8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DA22E-58FF-B814-1BFC-56E07A5E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4DAFD-B527-5657-26FC-5B8B4A948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DA7F4-890B-275D-6CF2-4F72A42E8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068A7-FB72-C34E-86F0-4769013C78E2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0D43-6888-ACCD-9387-7447192F4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15266-2FAA-172A-65C4-6727975F8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1282B-6968-8748-A713-BCF1B13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5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F81E6-D6C6-301D-5BC3-02DC8C57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192CB-4649-B4AA-087C-D5D07422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4C5FB-6398-C6FD-BE62-DF48A3B2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58EA-DCBA-3572-3038-52AFDFE0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01666"/>
            <a:ext cx="11353800" cy="485310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Apostles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term </a:t>
            </a:r>
            <a:r>
              <a:rPr lang="en-US" sz="3200" i="1" dirty="0">
                <a:solidFill>
                  <a:schemeClr val="bg1"/>
                </a:solidFill>
              </a:rPr>
              <a:t>“apostle”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Luke 6:13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Apostolos</a:t>
            </a:r>
            <a:r>
              <a:rPr lang="en-US" sz="3200" dirty="0">
                <a:solidFill>
                  <a:schemeClr val="bg1"/>
                </a:solidFill>
              </a:rPr>
              <a:t> – “lit., “one sent forth”” (VINE)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“a delegate, messenger, one sent forth with orders” (THAYER) </a:t>
            </a:r>
          </a:p>
        </p:txBody>
      </p:sp>
    </p:spTree>
    <p:extLst>
      <p:ext uri="{BB962C8B-B14F-4D97-AF65-F5344CB8AC3E}">
        <p14:creationId xmlns:p14="http://schemas.microsoft.com/office/powerpoint/2010/main" val="33436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FD27-6B5F-B5F7-5157-823F81FD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7CE7F-85DA-C959-C588-49EADC379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F546-CD68-13FE-0544-2920888A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01666"/>
            <a:ext cx="11353800" cy="485310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Apostles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term </a:t>
            </a:r>
            <a:r>
              <a:rPr lang="en-US" sz="3200" i="1" dirty="0">
                <a:solidFill>
                  <a:schemeClr val="bg1"/>
                </a:solidFill>
              </a:rPr>
              <a:t>“apostle”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Luke 6:13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they were sent for – </a:t>
            </a:r>
            <a:r>
              <a:rPr lang="en-US" sz="3200" dirty="0">
                <a:solidFill>
                  <a:srgbClr val="FFC000"/>
                </a:solidFill>
              </a:rPr>
              <a:t>Mark 3:14-15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Matt. 10:1, 7, 40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Divinely appointed – </a:t>
            </a:r>
            <a:r>
              <a:rPr lang="en-US" sz="3200" dirty="0">
                <a:solidFill>
                  <a:srgbClr val="FFC000"/>
                </a:solidFill>
              </a:rPr>
              <a:t>Acts 1:24-26; Galatians 1; 2 Corinthians 12:11-12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Witnesses of the Risen Lord – </a:t>
            </a:r>
            <a:r>
              <a:rPr lang="en-US" sz="3200" dirty="0">
                <a:solidFill>
                  <a:srgbClr val="FFC000"/>
                </a:solidFill>
              </a:rPr>
              <a:t>Acts 1:21-22; 1 Corinthians 9:1; John 15:26-27; Acts 5:29-32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Gifts from the Exalted King – </a:t>
            </a:r>
            <a:r>
              <a:rPr lang="en-US" sz="3200" dirty="0">
                <a:solidFill>
                  <a:srgbClr val="FFC000"/>
                </a:solidFill>
              </a:rPr>
              <a:t>Ephesians 4:7-12</a:t>
            </a:r>
          </a:p>
        </p:txBody>
      </p:sp>
    </p:spTree>
    <p:extLst>
      <p:ext uri="{BB962C8B-B14F-4D97-AF65-F5344CB8AC3E}">
        <p14:creationId xmlns:p14="http://schemas.microsoft.com/office/powerpoint/2010/main" val="245612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7FA0-4939-02E0-CEEF-60F610A3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6E38B-8A7A-19F1-2AAE-45CCF6BE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EEE3-58FF-D5FB-2BE6-F38996AC5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01666"/>
            <a:ext cx="11353800" cy="485310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Apostles’ Doctrine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Revelation of Christ and His will – </a:t>
            </a:r>
            <a:r>
              <a:rPr lang="en-US" sz="3200" dirty="0">
                <a:solidFill>
                  <a:srgbClr val="FFC000"/>
                </a:solidFill>
              </a:rPr>
              <a:t>1 Cor. 11:23; 14:37-38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From His Earthly Ministry – </a:t>
            </a:r>
            <a:r>
              <a:rPr lang="en-US" sz="3200" dirty="0">
                <a:solidFill>
                  <a:srgbClr val="FFC000"/>
                </a:solidFill>
              </a:rPr>
              <a:t>Hebrews 2:3; Matthew 10:26-27; Acts 2:21-22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From His Heavenly Reign – </a:t>
            </a:r>
            <a:r>
              <a:rPr lang="en-US" sz="3200" dirty="0">
                <a:solidFill>
                  <a:srgbClr val="FFC000"/>
                </a:solidFill>
              </a:rPr>
              <a:t>John 16:12; Acts10:28-29; 11;15-18; 15:8-9, 28-29</a:t>
            </a:r>
          </a:p>
        </p:txBody>
      </p:sp>
    </p:spTree>
    <p:extLst>
      <p:ext uri="{BB962C8B-B14F-4D97-AF65-F5344CB8AC3E}">
        <p14:creationId xmlns:p14="http://schemas.microsoft.com/office/powerpoint/2010/main" val="217277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282F2-4002-6E95-0EE9-61D5DBFC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E15F7-F27C-5918-B48F-6EE855AF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07BA-4BD5-7ADA-FA10-42480573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01666"/>
            <a:ext cx="11353800" cy="485310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Apostles’ Doctrine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Revelation of Christ and His will – </a:t>
            </a:r>
            <a:r>
              <a:rPr lang="en-US" sz="3200" dirty="0">
                <a:solidFill>
                  <a:srgbClr val="FFC000"/>
                </a:solidFill>
              </a:rPr>
              <a:t>1 Cor. 11:23; 14:37-38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Revelation of Christ Through Divine Aid – </a:t>
            </a:r>
            <a:r>
              <a:rPr lang="en-US" sz="3200" dirty="0">
                <a:solidFill>
                  <a:srgbClr val="FFC000"/>
                </a:solidFill>
              </a:rPr>
              <a:t>John 14:15-18, 25-26; 15:26-27; 16:12-13; 17:20; Acts 1:4-5, 8; 2:4, 40-42</a:t>
            </a:r>
          </a:p>
        </p:txBody>
      </p:sp>
    </p:spTree>
    <p:extLst>
      <p:ext uri="{BB962C8B-B14F-4D97-AF65-F5344CB8AC3E}">
        <p14:creationId xmlns:p14="http://schemas.microsoft.com/office/powerpoint/2010/main" val="278248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6697D-7EC5-0E4A-12E2-CE10C04C6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4C5CA-E53F-BACA-B8B8-26AB65BC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4C02-C106-6F4E-45B3-B39DC4C4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01666"/>
            <a:ext cx="11353800" cy="485310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Their Life Source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John 6:26-27, 35, 66-69; Ephesians 1:19-20; 2:1, 4-6, 17-18; 3:3-6, 16-19; 2 Corinthians 1:3-7; 4:7-12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Their Tradition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2 Thess. 2:13-15; 3:6; 1 Corinthians 11:1-2; Jude 3-4; Ephesians 3:20-21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Their Fellowship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Acts 2:41-42, 44, 46-47; 1 John 1:1-3, 7; Ephesians 2:19-22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Their Hope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1 Thessalonians 1:5-10; 2 Peter 1:5, 10-11, 16-21; 3:1-2, 14-18; 2 Corinthians 1:15-22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F3B3B-4ADE-AA18-7866-042B109D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8C37F-8394-886F-3FEB-A015958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284</Words>
  <Application>Microsoft Macintosh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2025-12-12T22:27:06Z</dcterms:created>
  <dcterms:modified xsi:type="dcterms:W3CDTF">2025-12-12T22:51:11Z</dcterms:modified>
</cp:coreProperties>
</file>