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4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AA9E1-F704-864B-0427-5CD16D808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CE78E7-A892-A9CD-1B4F-C4DA51E1D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C70FA-9380-48FD-CD0F-06DABB770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6FA0-E95C-7849-AC5D-31A0B72D43EA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ACBF0-81D8-5232-7A12-0C1F672F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1E388-30C1-42EE-6B46-A7439EEB4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0CAA-3FBE-D74C-AE30-43CDB9A6E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6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167C7-4ABE-712E-4625-8B64E8CEB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87B39-B47B-3362-3D8A-17CD65A8A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D417E-A1D2-9BBA-5203-CB1F21BF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6FA0-E95C-7849-AC5D-31A0B72D43EA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2A9E7-1E1E-F767-C1BC-664DEF44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83086-8E06-C43A-7987-4EA0C124B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0CAA-3FBE-D74C-AE30-43CDB9A6E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D0DAF7-D10F-A852-3757-33BCCDFF9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7E6D6-CA98-BA14-C8EF-154054024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400B6-CB1A-1F6E-E811-AA1E96160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6FA0-E95C-7849-AC5D-31A0B72D43EA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40200-2B38-47F1-1D2C-73CDB4800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A54F6-8C56-4721-BE95-0619C0B57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0CAA-3FBE-D74C-AE30-43CDB9A6E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4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F5EBE-CF9A-EDB2-BB37-6A4B1AC7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139D9-385A-4B6C-80E0-28C37BD5A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4FBB1-B7F5-F63A-F1F7-9658B736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6FA0-E95C-7849-AC5D-31A0B72D43EA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3090F-95AB-3F91-7D8B-AAA7F7BD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5E322-6D8B-F9B3-7EAA-6463EE0C7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0CAA-3FBE-D74C-AE30-43CDB9A6E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1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89CAF-8517-73AD-7080-5970511B6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6DD6A-CB6B-4870-5B34-B77BA8B52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15DBD-68D2-0FE8-2BED-60D091DBC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6FA0-E95C-7849-AC5D-31A0B72D43EA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AA1E4-94D6-3C5F-DC27-2B48C86E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EBA36-8BC1-1376-12B3-C0EC0036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0CAA-3FBE-D74C-AE30-43CDB9A6E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A946-D1DB-DF63-8266-35DE9A91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511CF-FEE0-0022-197C-AC4F4C32A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1A698-410A-A9A5-7B6D-48E60C2A9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67616-F4A9-CEE4-CD01-9875C82F1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6FA0-E95C-7849-AC5D-31A0B72D43EA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17F67-D549-F2F9-BC40-C12A44D8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20DCA-4675-482E-09E2-A7EC3C94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0CAA-3FBE-D74C-AE30-43CDB9A6E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2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50B9-252F-B250-F56B-4D68C0BEB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0DE6D-7D87-E3CF-FA52-43AE23B31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6F2A1-B33B-5DC7-B894-CBC418F6D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94888F-1A71-64C0-AED2-FC9A46BFD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8A0E76-F623-7FB9-CE6C-66725B7AF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BD9B57-2D39-EBA7-A6A4-967BB4D6C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6FA0-E95C-7849-AC5D-31A0B72D43EA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46A4FF-2C13-E6E6-81F8-BA1B690B7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D39EF4-EDB7-CCF7-1195-02E7623EA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0CAA-3FBE-D74C-AE30-43CDB9A6E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6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EC66C-26F6-8833-9A90-AE65881C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0F1358-F24B-6CF5-84FF-1D02C4576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6FA0-E95C-7849-AC5D-31A0B72D43EA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035836-C464-3733-5C29-15C9F6E64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6435B-1DE3-2335-51FF-9480C2999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0CAA-3FBE-D74C-AE30-43CDB9A6E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1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C6F09A-9C49-ACFF-4055-63C75CF73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6FA0-E95C-7849-AC5D-31A0B72D43EA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A463BF-4C63-429E-E8B3-95BBCB7CA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7B934-0F0E-8EDE-77EA-5A7AB280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0CAA-3FBE-D74C-AE30-43CDB9A6E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32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2E812-31DC-1DB6-915E-F53BE4277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18BF6-995A-1729-C9B3-B68024302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CC8AF5-D106-32CF-D0C7-6E004C4A7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CFBC0-9AF5-C773-1F03-8F53803EF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6FA0-E95C-7849-AC5D-31A0B72D43EA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F2AE6-AE1F-A539-01BA-6180DBA19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1686B-98B3-CFAB-F55A-75EB6FFD5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0CAA-3FBE-D74C-AE30-43CDB9A6E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5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A4C30-4E1E-E4B7-AA10-FF4165A49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E38576-58A7-B6D5-3B0D-36AC56A606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AAA90-5AA1-B4DF-ED7A-704C20912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EE986-22E7-C046-2E05-502B4C243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6FA0-E95C-7849-AC5D-31A0B72D43EA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E2818-9DC4-5BE8-32E9-22464F1FC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07561-D77B-4DEA-30A3-C60176464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0CAA-3FBE-D74C-AE30-43CDB9A6E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7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F3B32F-E7AF-2866-12AF-183776A1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25EF3-92BA-EC09-F5EE-C12A17B05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2CD70-5981-A6A8-2B9C-DF83E06D5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CC6FA0-E95C-7849-AC5D-31A0B72D43EA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40EFA-59F1-E9BF-6BE5-9585F1543C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AD351-7A9B-D323-5C64-31C07AD3B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800CAA-3FBE-D74C-AE30-43CDB9A6E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0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7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50B91-A04A-37AC-DE8F-97921BE60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1952D4-68A1-3FE7-FDE2-E1F7A52B5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4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08BE0F-7F56-55DA-EF6A-B4E6B413D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A1E2A6-04C9-22CC-9C4D-5077A43B7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Does God care how He is worshiped?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73953-4FC4-A444-E11B-6BBF48205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75103"/>
            <a:ext cx="113538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John 4:19-24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Implies He Does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He Has Cared in the Past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Pattern of the tabernacle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Exodus 25:1-9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Place of worship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John 4:20,  22; Deuteronomy 12:5-7; 1 Kings 12:26-27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Worship offered in the past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Leviticus 10:1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He Says He Cares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John 4:23; Colossians 3:17; 2 Timothy 1:13; Matthew 15:7-9</a:t>
            </a:r>
          </a:p>
        </p:txBody>
      </p:sp>
    </p:spTree>
    <p:extLst>
      <p:ext uri="{BB962C8B-B14F-4D97-AF65-F5344CB8AC3E}">
        <p14:creationId xmlns:p14="http://schemas.microsoft.com/office/powerpoint/2010/main" val="518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09E24-406B-A700-D117-645C5D2A7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3A6F5D-1EF1-8B83-462C-75B696921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F9501E-BE9A-701A-EA7D-83E506A63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Will our type of worship affect our standing with God?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0DA18-9992-9332-D229-5991D15B3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75103"/>
            <a:ext cx="113538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John 4:19-24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Implies It Does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It Has in the Past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Israelites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Exodus 32:1-10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Nadab and Abihu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Leviticus 10:1-3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King Saul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1 Samuel 13:8-14; 15:20-23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He Says It Will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Matthew 7:21-23; Acts 17:29-31; John 12:48</a:t>
            </a:r>
          </a:p>
        </p:txBody>
      </p:sp>
    </p:spTree>
    <p:extLst>
      <p:ext uri="{BB962C8B-B14F-4D97-AF65-F5344CB8AC3E}">
        <p14:creationId xmlns:p14="http://schemas.microsoft.com/office/powerpoint/2010/main" val="266362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97A07-57C3-899E-93AF-78A49D0E1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40C2AA-B57A-84D2-EBDD-93EA04ABB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C3339C-8692-759A-61D8-6A91F9DBC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What kind of worship is God seeking?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A0F35-3BA4-A76B-BA4C-B3FB3D4C3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75103"/>
            <a:ext cx="113538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True Worship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John 4:23-24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Worship in Spirit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John 4:24; Acts 17:24-25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Worship that isn’t heartfelt misses the point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Isaiah 1:10-15; Malachi 1:6-8; Psalm 51:12-17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Worship in Truth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We must do what He says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Luke 6:46; Matthew 7:21-27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Example of Cain and Able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Genesis 4:1-5; 1 John 3:11-12; Hebrews 11:4, 6; Romans 10:17</a:t>
            </a:r>
          </a:p>
        </p:txBody>
      </p:sp>
    </p:spTree>
    <p:extLst>
      <p:ext uri="{BB962C8B-B14F-4D97-AF65-F5344CB8AC3E}">
        <p14:creationId xmlns:p14="http://schemas.microsoft.com/office/powerpoint/2010/main" val="481899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E85C8-3A9D-2941-C842-9F16B2D46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C6B103-62A4-86CB-0FA7-FF0B00E28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60063F-E488-884F-2734-4AB4E4236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What kind of worship is God seeking?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CD08C-9DE6-B212-C048-ECB726850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75103"/>
            <a:ext cx="113538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True Worship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John 4:23-24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Worship in Spirit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– John 4:24; Acts 17:24-25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Worship that isn’t heartfelt misses the point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Isaiah 1:10-15; Malachi 1:6-8; Psalm 51:12-17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Worship in Truth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What kind of worship is God seeking?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1 Corinthians 2:11-13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– He must tell us!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Singing, Praying, Lord’s Supper, Preaching, Giving</a:t>
            </a:r>
          </a:p>
        </p:txBody>
      </p:sp>
    </p:spTree>
    <p:extLst>
      <p:ext uri="{BB962C8B-B14F-4D97-AF65-F5344CB8AC3E}">
        <p14:creationId xmlns:p14="http://schemas.microsoft.com/office/powerpoint/2010/main" val="272539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C9432-BBC4-E547-49C8-1144E79B3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9B6B38-4558-8476-7A1B-981E604CE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6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260</Words>
  <Application>Microsoft Macintosh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Does God care how He is worshiped?</vt:lpstr>
      <vt:lpstr>Will our type of worship affect our standing with God?</vt:lpstr>
      <vt:lpstr>What kind of worship is God seeking?</vt:lpstr>
      <vt:lpstr>What kind of worship is God seeking?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2025-11-29T19:55:38Z</dcterms:created>
  <dcterms:modified xsi:type="dcterms:W3CDTF">2025-11-29T20:08:21Z</dcterms:modified>
</cp:coreProperties>
</file>