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B83F22-556A-29DA-C1F9-EE470D26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5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D1976-7D2B-F09B-BAA3-BF6BECE3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5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21837-CC20-7FFB-8F0B-0C78886D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172" y="-37578"/>
            <a:ext cx="12240626" cy="2004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Willing to Leave the Known for the Unknown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Abraham’s life prior to the call – </a:t>
            </a:r>
            <a:r>
              <a:rPr lang="en-US" sz="3200" dirty="0">
                <a:solidFill>
                  <a:srgbClr val="FFC000"/>
                </a:solidFill>
              </a:rPr>
              <a:t>Genesis 11:27-32; Joshua 24:2-3</a:t>
            </a:r>
            <a:r>
              <a:rPr lang="en-US" sz="3200" dirty="0">
                <a:solidFill>
                  <a:schemeClr val="bg1"/>
                </a:solidFill>
              </a:rPr>
              <a:t> – good land, and paganism.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word changes everything – </a:t>
            </a:r>
            <a:r>
              <a:rPr lang="en-US" sz="3200" dirty="0">
                <a:solidFill>
                  <a:srgbClr val="FFC000"/>
                </a:solidFill>
              </a:rPr>
              <a:t>Hebrews 11:8; Genesis 12:1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had a focus on the spiritual that isn’t seen – </a:t>
            </a:r>
            <a:r>
              <a:rPr lang="en-US" sz="3200" dirty="0">
                <a:solidFill>
                  <a:srgbClr val="FFC000"/>
                </a:solidFill>
              </a:rPr>
              <a:t>Hebrews 11:9-10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trusts God’s word, not that which is seen – </a:t>
            </a:r>
            <a:r>
              <a:rPr lang="en-US" sz="3200" dirty="0">
                <a:solidFill>
                  <a:srgbClr val="FFC000"/>
                </a:solidFill>
              </a:rPr>
              <a:t>2 Corinthians 5:7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is willing to lose in order to gain – </a:t>
            </a:r>
            <a:r>
              <a:rPr lang="en-US" sz="3200" dirty="0">
                <a:solidFill>
                  <a:srgbClr val="FFC000"/>
                </a:solidFill>
              </a:rPr>
              <a:t>Philippians 3:7-8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follows God anywhere, trusting                                                          in His presence – </a:t>
            </a:r>
            <a:r>
              <a:rPr lang="en-US" sz="3200" dirty="0">
                <a:solidFill>
                  <a:srgbClr val="FFC000"/>
                </a:solidFill>
              </a:rPr>
              <a:t>Psalm 139:7-12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Does Not Dwell on the Past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they had longed for their old home, they would have found opportunity to return – </a:t>
            </a:r>
            <a:r>
              <a:rPr lang="en-US" sz="3200" dirty="0">
                <a:solidFill>
                  <a:srgbClr val="FFC000"/>
                </a:solidFill>
              </a:rPr>
              <a:t>Hebrews 11:15; Genesis 24:5-6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does not look back – </a:t>
            </a:r>
            <a:r>
              <a:rPr lang="en-US" sz="3200" dirty="0">
                <a:solidFill>
                  <a:srgbClr val="FFC000"/>
                </a:solidFill>
              </a:rPr>
              <a:t>Luke 6:61-62; 2 Timothy 4:10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avoid looking back we must take drastic measures –               </a:t>
            </a:r>
            <a:r>
              <a:rPr lang="en-US" sz="3200" dirty="0">
                <a:solidFill>
                  <a:srgbClr val="FFC000"/>
                </a:solidFill>
              </a:rPr>
              <a:t>Romans 6:6, 11; Galatians 2:20; 5:24-25; 6:14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E4288-E8E7-8441-94B7-19735CF9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172" y="-37578"/>
            <a:ext cx="12240626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Dwells on the Future Hope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 was never in the land of promise as a citizen/possessor – </a:t>
            </a:r>
            <a:r>
              <a:rPr lang="en-US" sz="3200" dirty="0">
                <a:solidFill>
                  <a:srgbClr val="FFC000"/>
                </a:solidFill>
              </a:rPr>
              <a:t>Hebrews 11:9-10; Acts 7:5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was able to dwell there without ever truly possessing the land because his longing was for the spiritual city – </a:t>
            </a:r>
            <a:r>
              <a:rPr lang="en-US" sz="3200" dirty="0">
                <a:solidFill>
                  <a:srgbClr val="FFC000"/>
                </a:solidFill>
              </a:rPr>
              <a:t>Hebrews 11:10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fixates on the eternal future – </a:t>
            </a:r>
            <a:r>
              <a:rPr lang="en-US" sz="3200" dirty="0">
                <a:solidFill>
                  <a:srgbClr val="FFC000"/>
                </a:solidFill>
              </a:rPr>
              <a:t>Matthew 6:19-21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realizes the stark contrast between the physical and spiritual – </a:t>
            </a:r>
            <a:r>
              <a:rPr lang="en-US" sz="3200" dirty="0">
                <a:solidFill>
                  <a:srgbClr val="FFC000"/>
                </a:solidFill>
              </a:rPr>
              <a:t>1 Peter 1:4; 1 John 2:15-17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F08C9-1A38-2D76-D7AF-157DA180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172" y="-37578"/>
            <a:ext cx="12240626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Accepts and Confesses Pilgrimage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fact that they weren’t receiving the promises in their lifetime gave them realization that the earthly life is not the point –        </a:t>
            </a:r>
            <a:r>
              <a:rPr lang="en-US" sz="3200" dirty="0">
                <a:solidFill>
                  <a:srgbClr val="FFC000"/>
                </a:solidFill>
              </a:rPr>
              <a:t>Hebrews 11:13-14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Such confession was more than merely verbal assent –            </a:t>
            </a:r>
            <a:r>
              <a:rPr lang="en-US" sz="3200" dirty="0">
                <a:solidFill>
                  <a:srgbClr val="FFC000"/>
                </a:solidFill>
              </a:rPr>
              <a:t>Hebrews 11:9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strangers and pilgrims and must live accordingly –                     </a:t>
            </a:r>
            <a:r>
              <a:rPr lang="en-US" sz="3200" dirty="0">
                <a:solidFill>
                  <a:srgbClr val="FFC000"/>
                </a:solidFill>
              </a:rPr>
              <a:t>1 Peter 2:11-12; Romans 12:2; 1 Peter 4:3-4;                                               2 Corinthians 5:6-10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14F46-1A48-10BE-C457-F68266AF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172" y="-37578"/>
            <a:ext cx="12240626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is Not Ashamed of the Faithful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was intimately associated with them and was not ashamed of it – </a:t>
            </a:r>
            <a:r>
              <a:rPr lang="en-US" sz="3200" dirty="0">
                <a:solidFill>
                  <a:srgbClr val="FFC000"/>
                </a:solidFill>
              </a:rPr>
              <a:t>Hebrews 11:16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wants to be identified with us – </a:t>
            </a:r>
            <a:r>
              <a:rPr lang="en-US" sz="3200" dirty="0">
                <a:solidFill>
                  <a:srgbClr val="FFC000"/>
                </a:solidFill>
              </a:rPr>
              <a:t>1 John 2:28-3:3 </a:t>
            </a:r>
            <a:r>
              <a:rPr lang="en-US" sz="3200" dirty="0">
                <a:solidFill>
                  <a:schemeClr val="bg1"/>
                </a:solidFill>
              </a:rPr>
              <a:t>– but we must live accordingly.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must be willing to confess Christ for Him to confess us – </a:t>
            </a:r>
            <a:r>
              <a:rPr lang="en-US" sz="3200" dirty="0">
                <a:solidFill>
                  <a:srgbClr val="FFC000"/>
                </a:solidFill>
              </a:rPr>
              <a:t>Matthew 10:32-33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84EC9-D972-11AE-855B-AD45CF03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172" y="-37578"/>
            <a:ext cx="12240626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8D7A0-4687-0972-BFDD-EDC1A2BE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086" y="-47015"/>
            <a:ext cx="12306451" cy="2014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a Growing Process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Abraham’s faith is lauded in connection with Isaac –                     </a:t>
            </a:r>
            <a:r>
              <a:rPr lang="en-US" sz="3200" dirty="0">
                <a:solidFill>
                  <a:srgbClr val="FFC000"/>
                </a:solidFill>
              </a:rPr>
              <a:t>Romans 4:19-22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Sarah originally took matters into her own hands – </a:t>
            </a:r>
            <a:r>
              <a:rPr lang="en-US" sz="3200" dirty="0">
                <a:solidFill>
                  <a:srgbClr val="FFC000"/>
                </a:solidFill>
              </a:rPr>
              <a:t>Genesis 16:1-2</a:t>
            </a:r>
          </a:p>
          <a:p>
            <a:r>
              <a:rPr lang="en-US" sz="3200" dirty="0">
                <a:solidFill>
                  <a:schemeClr val="bg1"/>
                </a:solidFill>
              </a:rPr>
              <a:t>Sarah laughed at God’s promise – </a:t>
            </a:r>
            <a:r>
              <a:rPr lang="en-US" sz="3200" dirty="0">
                <a:solidFill>
                  <a:srgbClr val="FFC000"/>
                </a:solidFill>
              </a:rPr>
              <a:t>Genesis 18:9-15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Yet, she is spoken of as being strengthened in faith – </a:t>
            </a:r>
            <a:r>
              <a:rPr lang="en-US" sz="3200" dirty="0">
                <a:solidFill>
                  <a:srgbClr val="FFC000"/>
                </a:solidFill>
              </a:rPr>
              <a:t>Hebrews 11:11 </a:t>
            </a:r>
            <a:r>
              <a:rPr lang="en-US" sz="3200" dirty="0">
                <a:solidFill>
                  <a:schemeClr val="bg1"/>
                </a:solidFill>
              </a:rPr>
              <a:t>– She overcame her doubts and repented.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faith must be nurtured – </a:t>
            </a:r>
            <a:r>
              <a:rPr lang="en-US" sz="3200" dirty="0">
                <a:solidFill>
                  <a:srgbClr val="FFC000"/>
                </a:solidFill>
              </a:rPr>
              <a:t>2 Peter 3:18;                                           Luke 17:5; Mark 9:23-24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in God is Never Disappointed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came through on His promise – </a:t>
            </a:r>
            <a:r>
              <a:rPr lang="en-US" sz="3200" dirty="0">
                <a:solidFill>
                  <a:srgbClr val="FFC000"/>
                </a:solidFill>
              </a:rPr>
              <a:t>Hebrews 11:12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Whatever doubt they originally had was proven to be unwarranted.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Those who put their trust in Christ will not be ashamed –          </a:t>
            </a:r>
            <a:r>
              <a:rPr lang="en-US" sz="3200" dirty="0">
                <a:solidFill>
                  <a:srgbClr val="FFC000"/>
                </a:solidFill>
              </a:rPr>
              <a:t>Romans 10:11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B7512-F3CE-7A38-2F88-6C52B5AD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86" y="-47015"/>
            <a:ext cx="12306451" cy="20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459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27</cp:revision>
  <dcterms:created xsi:type="dcterms:W3CDTF">2020-05-19T20:53:09Z</dcterms:created>
  <dcterms:modified xsi:type="dcterms:W3CDTF">2026-01-02T17:53:30Z</dcterms:modified>
</cp:coreProperties>
</file>