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95"/>
  </p:normalViewPr>
  <p:slideViewPr>
    <p:cSldViewPr snapToGrid="0" snapToObjects="1">
      <p:cViewPr varScale="1">
        <p:scale>
          <a:sx n="102" d="100"/>
          <a:sy n="102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6AB-4032-674A-BF6F-C0C71D1E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89DB-91F8-0840-8892-3491A82E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AB6A-C965-5741-9055-F40115B5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922E-C147-ED47-BE6F-9C78661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30AF-626D-3F4D-8205-B070DC76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890-4375-C945-8AD3-C753FF0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CD0D1-C739-D646-9301-8492C15A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198-BEBC-AF4C-86F1-BE3ABF7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0F46-3C98-8D43-892A-C351F2D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4ECA-2181-314C-8345-B36109D5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6BEA4-C16D-6A46-A765-DF88897C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9E1-A2DA-3247-B578-CDFC2FBD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8E68-CF40-3B4C-BA62-E3AE274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7940-1688-234C-B5B0-79544D7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28-93D8-BD48-808A-C68D2D10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1436-76B6-7D43-BE30-10D593A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1F91-4C9D-CB4F-B578-8E798270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176-616B-5346-BA77-CC546E8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E161-F0CD-2F48-BAF0-2978243F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5DC9-510D-0C48-B98D-76F0FA6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A14-D62D-374D-85F6-0726717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6038-36C9-5D4A-89F6-D40D68A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61B-3A4F-964B-AF3F-A9CB313B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1BF2-59EF-8B44-9AE7-3FDD49F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BACD-5F6D-304B-8452-080B42C5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87-633B-E944-A5BF-33F1E5F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5921-4A0D-584B-9DD5-EFBC94FC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6A55-F52E-7049-8476-D287DA45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9C2E7-58C0-4F41-933C-897BD24C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AAE82-1BF7-AE41-87D7-8A7656A7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ACB3-BC4F-FE40-A4EC-2B5D296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7F2-695D-0B48-BB30-1DCB5B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D2FE-95C6-724C-A3F1-677E0286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0BEF-C9F1-8948-9898-317E1467B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04C4F-948C-9A4C-AAF6-B77A6178D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C44B9-0491-C147-8E49-A7349E7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5DDA-C0B2-CC45-8B38-BF3DB7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DE18-9049-6145-A0DA-2BAF1853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A5BA1-7FD6-264A-8D52-02E2739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3-200D-2844-BA75-777416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01E0-309E-484F-9A5B-FF72B76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3F51-324D-3741-807D-206C4B8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44EB8-22A0-2444-BED9-F40C1328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6A39A-7BCD-BA43-B8FA-65CFEAB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C5F5-62F8-664B-B176-1C359E76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B845-654E-054C-BE8E-184E16AE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B81-CA63-D949-B67B-B831576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CB1-3F2A-D247-BAE9-CC6F6B20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962B-17A4-804C-BBD9-9E26FF63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B7CA-D44A-194E-8EA5-D93B42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D9A7-5902-9D49-830C-97B71B1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5C7E7-4788-E64E-9FE3-A37F04E8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4589-6FA7-6944-A578-1636A83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FF7F-455D-474D-BFCA-2982B8AD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C551-1D53-5D46-8B31-80E9D9D2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738-7CA8-3846-842B-96840617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A9-C3CB-6546-8F7A-C00D7BC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F00-DD16-9740-A5E8-9807DF5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6D0DE-00CB-8041-8DA1-A1557B8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CD4B-920A-BA45-8ABD-6FF59E5D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DF77-1D94-2043-AD15-3C058A51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A309-F199-D448-B225-3D1B86864FD7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2A49-627D-9341-A0A5-8C49415A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D33B-413D-AE4F-915D-8398D803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03EE-06AA-A345-8EC6-E48DB2BD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3DC-68C1-3B4D-AE5C-2853123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BA254-508C-1829-631E-160A70BC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09" y="445509"/>
            <a:ext cx="9779360" cy="53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39C07-CFB3-EF4E-CF75-C17E5D8B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21" y="-37578"/>
            <a:ext cx="12240627" cy="2004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Always Subject to Tests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Abraham’s faith was tested several times before, but he had ultimately continued to trust in God concerning the promises – </a:t>
            </a:r>
            <a:r>
              <a:rPr lang="en-US" sz="3200" dirty="0">
                <a:solidFill>
                  <a:srgbClr val="FFC000"/>
                </a:solidFill>
              </a:rPr>
              <a:t>Romans 4:20-22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However, despite all the times Abraham displayed his faith he was not exempt from further, more strenuous tests – </a:t>
            </a:r>
            <a:r>
              <a:rPr lang="en-US" sz="3200" dirty="0">
                <a:solidFill>
                  <a:srgbClr val="FFC000"/>
                </a:solidFill>
              </a:rPr>
              <a:t>Genesis 22:1, 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should understand the necessity of trials – </a:t>
            </a:r>
            <a:r>
              <a:rPr lang="en-US" sz="3200" dirty="0">
                <a:solidFill>
                  <a:srgbClr val="FFC000"/>
                </a:solidFill>
              </a:rPr>
              <a:t>1 Peter 1:6-7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should understand the benefit of trials –                                    </a:t>
            </a:r>
            <a:r>
              <a:rPr lang="en-US" sz="3200" dirty="0">
                <a:solidFill>
                  <a:srgbClr val="FFC000"/>
                </a:solidFill>
              </a:rPr>
              <a:t>James 2:2-3; Romans 5:3-5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Faithful Obedience Begins in the Heart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Abraham was ultimately stopped from slaying his son, but the Hebrew writer said he offered Isaac – </a:t>
            </a:r>
            <a:r>
              <a:rPr lang="en-US" sz="3200" dirty="0">
                <a:solidFill>
                  <a:srgbClr val="FFC000"/>
                </a:solidFill>
              </a:rPr>
              <a:t>Genesis 22:10-12; Hebrews 11:17-19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hearts must be predetermined to obey God’s word –                 </a:t>
            </a:r>
            <a:r>
              <a:rPr lang="en-US" sz="3200" dirty="0">
                <a:solidFill>
                  <a:srgbClr val="FFC000"/>
                </a:solidFill>
              </a:rPr>
              <a:t>Acts 17:11; Ezra 7:10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Obedience to God’s word is decided before the command comes, and such comes from the meekness God calls us to –                          </a:t>
            </a:r>
            <a:r>
              <a:rPr lang="en-US" sz="3200" dirty="0">
                <a:solidFill>
                  <a:srgbClr val="FFC000"/>
                </a:solidFill>
              </a:rPr>
              <a:t>James 1:21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EB053-D74A-2C94-360E-53BF1109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421" y="-37578"/>
            <a:ext cx="12240627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Trusts in God’s Power and Promise                                       No Matter the Situation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Abraham’s dilemma – (1) God’s command will nullify His promise, (2) God’s commands must be obeyed.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Abraham’s thoughts revealed – </a:t>
            </a:r>
            <a:r>
              <a:rPr lang="en-US" sz="3200" dirty="0">
                <a:solidFill>
                  <a:srgbClr val="FFC000"/>
                </a:solidFill>
              </a:rPr>
              <a:t>Hebrews 11:19; Genesis 22:5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does not have to see, but simply acts on God’s word – </a:t>
            </a:r>
            <a:r>
              <a:rPr lang="en-US" sz="3200" dirty="0">
                <a:solidFill>
                  <a:srgbClr val="FFC000"/>
                </a:solidFill>
              </a:rPr>
              <a:t>Hebrews 11:1; Romans 10:17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Rather than doubting God’s way we need to                                    simply obey – </a:t>
            </a:r>
            <a:r>
              <a:rPr lang="en-US" sz="3200" dirty="0">
                <a:solidFill>
                  <a:srgbClr val="FFC000"/>
                </a:solidFill>
              </a:rPr>
              <a:t>2 Timothy 1:13; Hebrews 8:5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5F2590-52FA-36DF-0A32-407B2393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421" y="-37578"/>
            <a:ext cx="12240627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Puts God Before Children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 doubt, a great part of Abraham’s test had to do with his affection for his son – </a:t>
            </a:r>
            <a:r>
              <a:rPr lang="en-US" sz="3200" dirty="0">
                <a:solidFill>
                  <a:srgbClr val="FFC000"/>
                </a:solidFill>
              </a:rPr>
              <a:t>Hebrews 11:17-18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Christ calls us to be fully devoted to Him even over our children – </a:t>
            </a:r>
            <a:r>
              <a:rPr lang="en-US" sz="3200" dirty="0">
                <a:solidFill>
                  <a:srgbClr val="FFC000"/>
                </a:solidFill>
              </a:rPr>
              <a:t>Luke 12:51-53; 14:26-27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408E4-13B5-69FF-08F8-E9A70DD5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421" y="-37578"/>
            <a:ext cx="12240627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727E0-F315-61E3-CC84-B4A774D7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445" y="-28054"/>
            <a:ext cx="12258958" cy="2007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Confident of Future Blessings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confidence is ultimately expressed in our preparations for these promises – </a:t>
            </a:r>
            <a:r>
              <a:rPr lang="en-US" sz="3200" dirty="0">
                <a:solidFill>
                  <a:srgbClr val="FFC000"/>
                </a:solidFill>
              </a:rPr>
              <a:t>2 Peter 1:8-11; 3:13-14, 18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Never Stops Worshiping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Jacob worshiped even in his extremely weakened position.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excitement and resolve to worship should never be dampened, not even with age – </a:t>
            </a:r>
            <a:r>
              <a:rPr lang="en-US" sz="3200" dirty="0">
                <a:solidFill>
                  <a:srgbClr val="FFC000"/>
                </a:solidFill>
              </a:rPr>
              <a:t>Psalm 146:1-2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should remember our goal – </a:t>
            </a:r>
            <a:r>
              <a:rPr lang="en-US" sz="3200" dirty="0">
                <a:solidFill>
                  <a:srgbClr val="FFC000"/>
                </a:solidFill>
              </a:rPr>
              <a:t>Revelation 14:1-3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Persists to the End of Life</a:t>
            </a:r>
          </a:p>
          <a:p>
            <a:r>
              <a:rPr lang="en-US" sz="3200" dirty="0">
                <a:solidFill>
                  <a:schemeClr val="bg1"/>
                </a:solidFill>
              </a:rPr>
              <a:t>Like Jacob, Joseph’s faith persisted to life’s end, and manifested itself – </a:t>
            </a:r>
            <a:r>
              <a:rPr lang="en-US" sz="3200" dirty="0">
                <a:solidFill>
                  <a:srgbClr val="FFC000"/>
                </a:solidFill>
              </a:rPr>
              <a:t>Genesis 50:22-26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works until it enters the prepared rest – </a:t>
            </a:r>
            <a:r>
              <a:rPr lang="en-US" sz="3200" dirty="0">
                <a:solidFill>
                  <a:srgbClr val="FFC000"/>
                </a:solidFill>
              </a:rPr>
              <a:t>Hebrews 4:8-16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0B6E0-1D19-8D36-C6BF-94BDC824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445" y="-28054"/>
            <a:ext cx="12258958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5AA206-2E9D-C677-F278-31065C508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09" y="445509"/>
            <a:ext cx="9779360" cy="53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367</Words>
  <Application>Microsoft Macintosh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Jeremiah Cox</dc:creator>
  <cp:lastModifiedBy>Jeremiah Cox</cp:lastModifiedBy>
  <cp:revision>32</cp:revision>
  <dcterms:created xsi:type="dcterms:W3CDTF">2020-05-19T20:53:09Z</dcterms:created>
  <dcterms:modified xsi:type="dcterms:W3CDTF">2026-01-09T17:05:58Z</dcterms:modified>
</cp:coreProperties>
</file>