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CC2AA4-CB7E-F686-BF10-D63C7863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4" y="432984"/>
            <a:ext cx="9825013" cy="53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5D8546-D466-6E72-1D2C-91F49F45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74" y="432984"/>
            <a:ext cx="9825013" cy="53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27142-CA5C-71AB-3F1C-C9D332B8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768" y="-40415"/>
            <a:ext cx="12280081" cy="20106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Acknowledges Children Belong to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saw he was beautiful, and </a:t>
            </a:r>
            <a:r>
              <a:rPr lang="en-US" sz="3200" i="1" dirty="0">
                <a:solidFill>
                  <a:schemeClr val="bg1"/>
                </a:solidFill>
              </a:rPr>
              <a:t>“well pleasing to God” </a:t>
            </a:r>
            <a:r>
              <a:rPr lang="en-US" sz="3200" dirty="0">
                <a:solidFill>
                  <a:schemeClr val="bg1"/>
                </a:solidFill>
              </a:rPr>
              <a:t>–                 </a:t>
            </a:r>
            <a:r>
              <a:rPr lang="en-US" sz="3200" dirty="0">
                <a:solidFill>
                  <a:srgbClr val="FFC000"/>
                </a:solidFill>
              </a:rPr>
              <a:t>Exodus 2:1-2; Hebrews 11:23; Acts 7:20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“By faith” </a:t>
            </a:r>
            <a:r>
              <a:rPr lang="en-US" sz="3200" dirty="0">
                <a:solidFill>
                  <a:schemeClr val="bg1"/>
                </a:solidFill>
              </a:rPr>
              <a:t>indicates some measure of instruction from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Children are a blessing from God – </a:t>
            </a:r>
            <a:r>
              <a:rPr lang="en-US" sz="3200" dirty="0">
                <a:solidFill>
                  <a:srgbClr val="FFC000"/>
                </a:solidFill>
              </a:rPr>
              <a:t>Psalm 127:3-5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Children are created for serving God as all others –             </a:t>
            </a:r>
            <a:r>
              <a:rPr lang="en-US" sz="3200" dirty="0">
                <a:solidFill>
                  <a:srgbClr val="FFC000"/>
                </a:solidFill>
              </a:rPr>
              <a:t>Ecclesiastes 12:13-14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Teaches Children About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Moses’ decision was </a:t>
            </a:r>
            <a:r>
              <a:rPr lang="en-US" sz="3200" i="1" dirty="0">
                <a:solidFill>
                  <a:schemeClr val="bg1"/>
                </a:solidFill>
              </a:rPr>
              <a:t>“by faith”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Hebrews 11:24 </a:t>
            </a:r>
            <a:r>
              <a:rPr lang="en-US" sz="3200" dirty="0">
                <a:solidFill>
                  <a:schemeClr val="bg1"/>
                </a:solidFill>
              </a:rPr>
              <a:t>– i.e. not a choice without substantive basis.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Moses’ mother became his nurse, and he became the son of Pharaoh’s daughter only after he grew – </a:t>
            </a:r>
            <a:r>
              <a:rPr lang="en-US" sz="3200" dirty="0">
                <a:solidFill>
                  <a:srgbClr val="FFC000"/>
                </a:solidFill>
              </a:rPr>
              <a:t>Exodus 2:7-10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Parents, with the father taking the lead, are to bring up children in the way of the Lord – </a:t>
            </a:r>
            <a:r>
              <a:rPr lang="en-US" sz="3200" dirty="0">
                <a:solidFill>
                  <a:srgbClr val="FFC000"/>
                </a:solidFill>
              </a:rPr>
              <a:t>Ephesians 6:4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7C7B7-85DB-5379-2387-75D01821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768" y="-40415"/>
            <a:ext cx="12280081" cy="20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D82F5-F568-A1C6-517B-A91B7BA0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172" y="-40580"/>
            <a:ext cx="12258955" cy="200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Refuses Identification with the World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 became the son of Pharaoh’s daughter but identified with the Israelites – </a:t>
            </a:r>
            <a:r>
              <a:rPr lang="en-US" sz="3200" dirty="0">
                <a:solidFill>
                  <a:srgbClr val="FFC000"/>
                </a:solidFill>
              </a:rPr>
              <a:t>Exodus 2:10-11; Hebrews 11:24-25 </a:t>
            </a:r>
            <a:r>
              <a:rPr lang="en-US" sz="3200" dirty="0">
                <a:solidFill>
                  <a:schemeClr val="bg1"/>
                </a:solidFill>
              </a:rPr>
              <a:t>– He knew they were </a:t>
            </a:r>
            <a:r>
              <a:rPr lang="en-US" sz="3200" i="1" dirty="0">
                <a:solidFill>
                  <a:schemeClr val="bg1"/>
                </a:solidFill>
              </a:rPr>
              <a:t>“the people of God.”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Disciples are called Christians – </a:t>
            </a:r>
            <a:r>
              <a:rPr lang="en-US" sz="3200" dirty="0">
                <a:solidFill>
                  <a:srgbClr val="FFC000"/>
                </a:solidFill>
              </a:rPr>
              <a:t>Acts 11:26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This identity is derided by the world – </a:t>
            </a:r>
            <a:r>
              <a:rPr lang="en-US" sz="3200" dirty="0">
                <a:solidFill>
                  <a:srgbClr val="FFC000"/>
                </a:solidFill>
              </a:rPr>
              <a:t>James 2:7; Acts 24:5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However, faith realizes the blessing of such identity – </a:t>
            </a:r>
            <a:r>
              <a:rPr lang="en-US" sz="3200" dirty="0">
                <a:solidFill>
                  <a:srgbClr val="FFC000"/>
                </a:solidFill>
              </a:rPr>
              <a:t>2 Timothy 1:12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Not Enchanted by the World’s Offer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Moses, like Abraham, refused to be blinded by the temporal – </a:t>
            </a:r>
            <a:r>
              <a:rPr lang="en-US" sz="3200" dirty="0">
                <a:solidFill>
                  <a:srgbClr val="FFC000"/>
                </a:solidFill>
              </a:rPr>
              <a:t>Hebrews 11:10, 25-26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realizes life is fleeting – </a:t>
            </a:r>
            <a:r>
              <a:rPr lang="en-US" sz="3200" dirty="0">
                <a:solidFill>
                  <a:srgbClr val="FFC000"/>
                </a:solidFill>
              </a:rPr>
              <a:t>James 4:4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realizes the world is temporary – </a:t>
            </a:r>
            <a:r>
              <a:rPr lang="en-US" sz="3200" dirty="0">
                <a:solidFill>
                  <a:srgbClr val="FFC000"/>
                </a:solidFill>
              </a:rPr>
              <a:t>1 John 2:17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Therefore, faith realizes what the world offers is not worthwhile –     </a:t>
            </a:r>
            <a:r>
              <a:rPr lang="en-US" sz="3200" dirty="0">
                <a:solidFill>
                  <a:srgbClr val="FFC000"/>
                </a:solidFill>
              </a:rPr>
              <a:t>1 Timothy 6:17-19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 looks to the eternal reward – </a:t>
            </a:r>
            <a:r>
              <a:rPr lang="en-US" sz="3200" dirty="0">
                <a:solidFill>
                  <a:srgbClr val="FFC000"/>
                </a:solidFill>
              </a:rPr>
              <a:t>1 Peter 1:4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3893C-35B5-D210-BA78-1E2426AC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172" y="-40580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Values Suffering for the Lord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 knew his choice would bring hardship, but counted such as worth more than the leisure of Egypt – </a:t>
            </a:r>
            <a:r>
              <a:rPr lang="en-US" sz="3200" dirty="0">
                <a:solidFill>
                  <a:srgbClr val="FFC000"/>
                </a:solidFill>
              </a:rPr>
              <a:t>Hebrews 11:25-26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“reproach of Christ” </a:t>
            </a:r>
            <a:r>
              <a:rPr lang="en-US" sz="3200" dirty="0">
                <a:solidFill>
                  <a:schemeClr val="bg1"/>
                </a:solidFill>
              </a:rPr>
              <a:t>– Certainly, Moses was not informed of Christ to the degree we are, but he wrote of Him – </a:t>
            </a:r>
            <a:r>
              <a:rPr lang="en-US" sz="3200" dirty="0">
                <a:solidFill>
                  <a:srgbClr val="FFC000"/>
                </a:solidFill>
              </a:rPr>
              <a:t>John 5:46; Genesis 12:3 </a:t>
            </a:r>
            <a:r>
              <a:rPr lang="en-US" sz="3200" dirty="0">
                <a:solidFill>
                  <a:schemeClr val="bg1"/>
                </a:solidFill>
              </a:rPr>
              <a:t>– He knew of a greater spiritual and eternal purpose of God.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Christian knows suffering for the Lord is honorable, and worthwhile – </a:t>
            </a:r>
            <a:r>
              <a:rPr lang="en-US" sz="3200" dirty="0">
                <a:solidFill>
                  <a:srgbClr val="FFC000"/>
                </a:solidFill>
              </a:rPr>
              <a:t>1 Peter 3:13-15; 4:12-16; Mark 8:34-35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A93DA-8EC1-BFB1-18C7-E3BFDA99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172" y="-40580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Fears No Man</a:t>
            </a:r>
          </a:p>
          <a:p>
            <a:r>
              <a:rPr lang="en-US" sz="3200" dirty="0">
                <a:solidFill>
                  <a:schemeClr val="bg1"/>
                </a:solidFill>
              </a:rPr>
              <a:t>Moses was not worried about the king – </a:t>
            </a:r>
            <a:r>
              <a:rPr lang="en-US" sz="3200" dirty="0">
                <a:solidFill>
                  <a:srgbClr val="FFC000"/>
                </a:solidFill>
              </a:rPr>
              <a:t>Hebrews 11:27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Christian will encounter opposition, but faith trusts in the one with power to alter the eternal, not the ephemeral –                  </a:t>
            </a:r>
            <a:r>
              <a:rPr lang="en-US" sz="3200" dirty="0">
                <a:solidFill>
                  <a:srgbClr val="FFC000"/>
                </a:solidFill>
              </a:rPr>
              <a:t>Matthew 10:16-17, 21-23, 27-33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must have the resolve of Peter and John – </a:t>
            </a:r>
            <a:r>
              <a:rPr lang="en-US" sz="3200" dirty="0">
                <a:solidFill>
                  <a:srgbClr val="FFC000"/>
                </a:solidFill>
              </a:rPr>
              <a:t>Acts 5:27-29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8862C2-5B98-C75C-5AEF-D164E36C6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172" y="-40580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Understands the Importance of Keeping the Pattern</a:t>
            </a:r>
          </a:p>
          <a:p>
            <a:r>
              <a:rPr lang="en-US" sz="3200" dirty="0">
                <a:solidFill>
                  <a:schemeClr val="bg1"/>
                </a:solidFill>
              </a:rPr>
              <a:t>To avoid being affected by the 10th plague, Moses led the people to follow God’s instructions concerning the Passover – </a:t>
            </a:r>
            <a:r>
              <a:rPr lang="en-US" sz="3200" dirty="0">
                <a:solidFill>
                  <a:srgbClr val="FFC000"/>
                </a:solidFill>
              </a:rPr>
              <a:t>Hebrews 11:28; Exodus 12</a:t>
            </a:r>
          </a:p>
          <a:p>
            <a:r>
              <a:rPr lang="en-US" sz="3200" dirty="0">
                <a:solidFill>
                  <a:schemeClr val="bg1"/>
                </a:solidFill>
              </a:rPr>
              <a:t>Like Noah, the Israelites did ALL God commanded – </a:t>
            </a:r>
            <a:r>
              <a:rPr lang="en-US" sz="3200" dirty="0">
                <a:solidFill>
                  <a:srgbClr val="FFC000"/>
                </a:solidFill>
              </a:rPr>
              <a:t>Exodus 12:28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God gives instruction, we are to hold fast to it –                             </a:t>
            </a:r>
            <a:r>
              <a:rPr lang="en-US" sz="3200" dirty="0">
                <a:solidFill>
                  <a:srgbClr val="FFC000"/>
                </a:solidFill>
              </a:rPr>
              <a:t>2 Timothy 1:13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is not honored when we depart from </a:t>
            </a:r>
            <a:r>
              <a:rPr lang="en-US" sz="3200">
                <a:solidFill>
                  <a:schemeClr val="bg1"/>
                </a:solidFill>
              </a:rPr>
              <a:t>His word                              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>
                <a:solidFill>
                  <a:srgbClr val="FFC000"/>
                </a:solidFill>
              </a:rPr>
              <a:t>Matthew 15:8-9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E8E17-BE1C-C683-1E0A-96A610A6D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172" y="-40580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493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40</cp:revision>
  <dcterms:created xsi:type="dcterms:W3CDTF">2020-05-19T20:53:09Z</dcterms:created>
  <dcterms:modified xsi:type="dcterms:W3CDTF">2026-01-19T16:15:28Z</dcterms:modified>
</cp:coreProperties>
</file>