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58"/>
  </p:normalViewPr>
  <p:slideViewPr>
    <p:cSldViewPr snapToGrid="0">
      <p:cViewPr varScale="1">
        <p:scale>
          <a:sx n="102" d="100"/>
          <a:sy n="102" d="100"/>
        </p:scale>
        <p:origin x="192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3EF9E-5F53-1C38-3B25-62A89B3E10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17E89E-09A8-1850-9453-0308329D49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4D35DA-049B-2EE8-04E7-C3F794BE1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67427-E9EC-FA45-B36D-BE99E1439987}" type="datetimeFigureOut">
              <a:rPr lang="en-US" smtClean="0"/>
              <a:t>1/8/26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22B1E3-82F3-5B83-03EB-CC9C21B3C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94BF2B-E3CF-8374-7E6A-98F3C4580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FB846-D5B4-524D-BA46-A9D62E5B3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563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A09F9-A4D6-7607-CFC2-3A74B98E2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53738F-50B1-19E4-A1D8-03601E8EB0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BCEF08-1B35-BB33-CBD2-DB851256C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67427-E9EC-FA45-B36D-BE99E1439987}" type="datetimeFigureOut">
              <a:rPr lang="en-US" smtClean="0"/>
              <a:t>1/8/26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3E71D8-C317-8115-8348-6EE4598AE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06B4E1-A933-6074-4A8C-D0B46E436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FB846-D5B4-524D-BA46-A9D62E5B3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101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123FB1-1008-D7D1-29FB-93A2582B5C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0B067F-A2B6-3FC0-803F-BED03FEC50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A47B28-2DE6-047B-D4A8-2794FD349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67427-E9EC-FA45-B36D-BE99E1439987}" type="datetimeFigureOut">
              <a:rPr lang="en-US" smtClean="0"/>
              <a:t>1/8/26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19E908-005A-587D-68F1-5B533CBE6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D869A4-E317-77B0-29A0-331929B7F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FB846-D5B4-524D-BA46-A9D62E5B3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360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F81BA-A9F4-B4F1-DD66-9FFA8F85A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C30B6D-A823-FBE4-1B7F-BBBA13F04B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5EB7A1-063D-37CF-1317-A079A3068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67427-E9EC-FA45-B36D-BE99E1439987}" type="datetimeFigureOut">
              <a:rPr lang="en-US" smtClean="0"/>
              <a:t>1/8/26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2EB0E5-F4CE-C6A2-4A55-E471C81C5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E77697-E73D-76B9-922F-EDE28275A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FB846-D5B4-524D-BA46-A9D62E5B3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187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BD6D5-D8A9-C0E0-67C6-33D603B5F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D86FD5-E967-9B74-F22C-2A5F24CAAD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BBE75-C523-01C8-424B-5B0559EBD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67427-E9EC-FA45-B36D-BE99E1439987}" type="datetimeFigureOut">
              <a:rPr lang="en-US" smtClean="0"/>
              <a:t>1/8/26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173915-BF51-F2EC-89AB-D56F2D983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C0A7F3-C59B-1A3E-3515-96E40E011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FB846-D5B4-524D-BA46-A9D62E5B3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608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D3179-4B8A-52B9-F7B8-1EB6F38DF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3B7691-AA7F-B37E-C023-7D0B93D8EA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087D38-0595-6B42-1589-2EC80B8B53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B9C1D1-EC6A-32F4-E9EA-571CD93BB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67427-E9EC-FA45-B36D-BE99E1439987}" type="datetimeFigureOut">
              <a:rPr lang="en-US" smtClean="0"/>
              <a:t>1/8/26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0F076F-7B6A-56FE-3F98-B33072A9B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530EAB-D8CE-F9C7-B9F6-C8CD15B30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FB846-D5B4-524D-BA46-A9D62E5B3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504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CCFCF-6BA3-DB8B-C362-CB7FC0570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2E7EB6-5D42-03ED-35F9-9870B13CC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1B6EDB-F926-97EE-8FC7-863B669C2A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E1A382-B194-AA86-A438-32A0891C03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8321BA-B7C3-5D02-D8FD-B89B532C8E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8262BC-F725-14DB-D979-2E5BF0562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67427-E9EC-FA45-B36D-BE99E1439987}" type="datetimeFigureOut">
              <a:rPr lang="en-US" smtClean="0"/>
              <a:t>1/8/26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57C56B-0F4A-7396-A32E-4276EFD4E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0EA871-923F-FF40-7016-E376C46A4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FB846-D5B4-524D-BA46-A9D62E5B3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45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96ABE-250F-8537-8300-B129CE0C6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120A47-45D4-1073-CDEE-0B069F41D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67427-E9EC-FA45-B36D-BE99E1439987}" type="datetimeFigureOut">
              <a:rPr lang="en-US" smtClean="0"/>
              <a:t>1/8/26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397647-82ED-1813-64F4-1294311E9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9F01F7-8C16-348A-E75B-60F6E0532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FB846-D5B4-524D-BA46-A9D62E5B3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319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0612F4-337F-DDC4-4E2D-23626F788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67427-E9EC-FA45-B36D-BE99E1439987}" type="datetimeFigureOut">
              <a:rPr lang="en-US" smtClean="0"/>
              <a:t>1/8/26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4B18A2-3660-9183-EDC1-775DC6AA5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1B9A4D-9338-D9EC-ED13-220C37EE6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FB846-D5B4-524D-BA46-A9D62E5B3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263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A6C3D-D28D-AD55-1B4A-6284C1E29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2AFCC3-D664-9161-6AEB-EFC2685544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E3D4D8-CCCE-7FBB-01D7-DDDC084A02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D0DDDE-E083-A97D-5515-364CC3BDD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67427-E9EC-FA45-B36D-BE99E1439987}" type="datetimeFigureOut">
              <a:rPr lang="en-US" smtClean="0"/>
              <a:t>1/8/26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D25CC6-5189-060E-2D2A-A0899C344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D2D3A7-A622-DD3A-DDC6-E90828F10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FB846-D5B4-524D-BA46-A9D62E5B3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047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6F5F8-14DB-C97A-C0FD-21F230C1D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1E1E2D-768F-879A-C09E-BFEC270216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00DC84-DE7A-D91D-9E5A-6E050B6191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282ACB-AF93-2257-5128-6BE1A0A69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67427-E9EC-FA45-B36D-BE99E1439987}" type="datetimeFigureOut">
              <a:rPr lang="en-US" smtClean="0"/>
              <a:t>1/8/26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5B3008-EEF5-16FE-BDF7-139DD5520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CC0B92-CE34-8CA6-969E-D734ED824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FB846-D5B4-524D-BA46-A9D62E5B3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87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1FCDCDB-3E31-2203-7CC7-E41BA8AA5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41F73B-4087-D745-B065-EAC94112F1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82945B-D85B-C609-DC4F-3C19BCBE48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F67427-E9EC-FA45-B36D-BE99E1439987}" type="datetimeFigureOut">
              <a:rPr lang="en-US" smtClean="0"/>
              <a:t>1/8/26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88CD10-826E-21CC-D53C-C28BBC1961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D62133-1BF8-3773-30F8-2BE38662DE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1FB846-D5B4-524D-BA46-A9D62E5B3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495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4628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B56AC0-DA97-D2F0-5EA5-157AEE72B9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E84D533-753B-2A16-E8E4-6A0E2A6BAA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9277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2F8F4FB-426A-8E10-2078-13C349A061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F26082F-814B-0923-3719-DF623F434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003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</a:rPr>
              <a:t>Implications from the Petition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82B7F5-553F-337A-FEEC-26BAD50AE6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5594"/>
            <a:ext cx="10515600" cy="3622707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4000" b="1" dirty="0">
                <a:solidFill>
                  <a:schemeClr val="bg1"/>
                </a:solidFill>
              </a:rPr>
              <a:t>There Are Things I Can See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rgbClr val="FFC000"/>
                </a:solidFill>
              </a:rPr>
              <a:t>1 Corinthians 2:15-3:4; John 9:39-41</a:t>
            </a:r>
            <a:endParaRPr lang="en-US" sz="36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4000" b="1" dirty="0">
                <a:solidFill>
                  <a:schemeClr val="bg1"/>
                </a:solidFill>
              </a:rPr>
              <a:t>There Are Things I Do Not Yet See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rgbClr val="FFC000"/>
                </a:solidFill>
              </a:rPr>
              <a:t>Ephesians 3:19; Philippians 4:7</a:t>
            </a:r>
            <a:endParaRPr lang="en-US" sz="40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4000" b="1" dirty="0">
                <a:solidFill>
                  <a:schemeClr val="bg1"/>
                </a:solidFill>
              </a:rPr>
              <a:t>I Need Help Seeing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rgbClr val="FFC000"/>
                </a:solidFill>
              </a:rPr>
              <a:t>James 1:5; Ephesians 1:17-18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81151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1FD72C-A388-1084-6137-7EE29C2277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3B04505-5AAD-0050-F377-97EC65B9A1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47DD41-66E9-EE7A-C497-3A15B0B92D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88308"/>
            <a:ext cx="10515600" cy="480999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4000" b="1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en-US" sz="4000" b="1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</a:rPr>
              <a:t>Wondrous Things from Your Law</a:t>
            </a:r>
          </a:p>
          <a:p>
            <a:pPr marL="0" indent="0" algn="ctr">
              <a:buNone/>
            </a:pPr>
            <a:r>
              <a:rPr lang="en-US" sz="3600" i="1" dirty="0">
                <a:solidFill>
                  <a:schemeClr val="bg1"/>
                </a:solidFill>
              </a:rPr>
              <a:t>“Open my eyes, that I may see Wondrous things from Your law.” </a:t>
            </a:r>
            <a:r>
              <a:rPr lang="en-US" sz="3600" dirty="0">
                <a:solidFill>
                  <a:schemeClr val="bg1"/>
                </a:solidFill>
              </a:rPr>
              <a:t>(</a:t>
            </a:r>
            <a:r>
              <a:rPr lang="en-US" sz="3600" dirty="0">
                <a:solidFill>
                  <a:srgbClr val="FFC000"/>
                </a:solidFill>
              </a:rPr>
              <a:t>Psalm 119:18</a:t>
            </a:r>
            <a:r>
              <a:rPr lang="en-US" sz="3600" dirty="0">
                <a:solidFill>
                  <a:schemeClr val="bg1"/>
                </a:solidFill>
              </a:rPr>
              <a:t>)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rgbClr val="FFC000"/>
                </a:solidFill>
              </a:rPr>
              <a:t>Psalm 119:127, 162; John 10:10; Psalm 119:97-105</a:t>
            </a:r>
          </a:p>
        </p:txBody>
      </p:sp>
    </p:spTree>
    <p:extLst>
      <p:ext uri="{BB962C8B-B14F-4D97-AF65-F5344CB8AC3E}">
        <p14:creationId xmlns:p14="http://schemas.microsoft.com/office/powerpoint/2010/main" val="13934427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B45937-A4F3-D9D3-5FBE-812F3537EA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E7CF5A1-A219-B2DB-2413-45CA12A41D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EBF16A-F90A-E0E6-677D-2C952D7564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88308"/>
            <a:ext cx="10515600" cy="480999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4000" b="1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en-US" sz="4000" b="1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</a:rPr>
              <a:t>The Sin That So Easily Ensnares Me</a:t>
            </a:r>
          </a:p>
          <a:p>
            <a:pPr marL="0" indent="0" algn="ctr">
              <a:buNone/>
            </a:pPr>
            <a:r>
              <a:rPr lang="en-US" sz="3600" i="1" dirty="0">
                <a:solidFill>
                  <a:schemeClr val="bg1"/>
                </a:solidFill>
              </a:rPr>
              <a:t>“I am a stranger in the earth; Do not hide Your commandments from me.” </a:t>
            </a:r>
            <a:r>
              <a:rPr lang="en-US" sz="3600" dirty="0">
                <a:solidFill>
                  <a:schemeClr val="bg1"/>
                </a:solidFill>
              </a:rPr>
              <a:t>(</a:t>
            </a:r>
            <a:r>
              <a:rPr lang="en-US" sz="3600" dirty="0">
                <a:solidFill>
                  <a:srgbClr val="FFC000"/>
                </a:solidFill>
              </a:rPr>
              <a:t>Psalm 119:19</a:t>
            </a:r>
            <a:r>
              <a:rPr lang="en-US" sz="3600" dirty="0">
                <a:solidFill>
                  <a:schemeClr val="bg1"/>
                </a:solidFill>
              </a:rPr>
              <a:t>)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rgbClr val="FFC000"/>
                </a:solidFill>
              </a:rPr>
              <a:t>Romans 12:2; Hebrews 12:2; Proverbs 6:16-19</a:t>
            </a:r>
          </a:p>
        </p:txBody>
      </p:sp>
    </p:spTree>
    <p:extLst>
      <p:ext uri="{BB962C8B-B14F-4D97-AF65-F5344CB8AC3E}">
        <p14:creationId xmlns:p14="http://schemas.microsoft.com/office/powerpoint/2010/main" val="25308544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3B7977-A157-EAA7-C97E-2EBCBA98DB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FF0AFE5-3F9A-BB60-5C43-671BE5582C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DD4F3B-A926-357A-213A-65582FEEA7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88308"/>
            <a:ext cx="10515600" cy="480999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4000" b="1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en-US" sz="4000" b="1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</a:rPr>
              <a:t>Where I Need to Improve Spiritually</a:t>
            </a:r>
          </a:p>
          <a:p>
            <a:pPr marL="0" indent="0" algn="ctr">
              <a:buNone/>
            </a:pPr>
            <a:r>
              <a:rPr lang="en-US" sz="3600" i="1" dirty="0">
                <a:solidFill>
                  <a:schemeClr val="bg1"/>
                </a:solidFill>
              </a:rPr>
              <a:t>“My soul breaks with longing For Your judgments at all times.” </a:t>
            </a:r>
            <a:r>
              <a:rPr lang="en-US" sz="3600" dirty="0">
                <a:solidFill>
                  <a:schemeClr val="bg1"/>
                </a:solidFill>
              </a:rPr>
              <a:t>(</a:t>
            </a:r>
            <a:r>
              <a:rPr lang="en-US" sz="3600" dirty="0">
                <a:solidFill>
                  <a:srgbClr val="FFC000"/>
                </a:solidFill>
              </a:rPr>
              <a:t>Psalm 119:20</a:t>
            </a:r>
            <a:r>
              <a:rPr lang="en-US" sz="3600" dirty="0">
                <a:solidFill>
                  <a:schemeClr val="bg1"/>
                </a:solidFill>
              </a:rPr>
              <a:t>)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rgbClr val="FFC000"/>
                </a:solidFill>
              </a:rPr>
              <a:t>1 Thessalonians 1:3; 4:1-2; Micah 6:8; Eph. 5:15-17; Matthew 25:24-30</a:t>
            </a:r>
          </a:p>
        </p:txBody>
      </p:sp>
    </p:spTree>
    <p:extLst>
      <p:ext uri="{BB962C8B-B14F-4D97-AF65-F5344CB8AC3E}">
        <p14:creationId xmlns:p14="http://schemas.microsoft.com/office/powerpoint/2010/main" val="8975522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633F85-227D-38B7-BC30-E856121352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FDB9C34-C5AA-DCA8-FA14-3B13A7F634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AE01AF-3778-5956-D18A-CA3B37A889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88308"/>
            <a:ext cx="10515600" cy="480999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4000" b="1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</a:rPr>
              <a:t>The Goodness of God Despite an Unjust World</a:t>
            </a:r>
          </a:p>
          <a:p>
            <a:pPr marL="0" indent="0" algn="ctr">
              <a:buNone/>
            </a:pPr>
            <a:r>
              <a:rPr lang="en-US" sz="3600" i="1" dirty="0">
                <a:solidFill>
                  <a:schemeClr val="bg1"/>
                </a:solidFill>
              </a:rPr>
              <a:t>“Princes also sit and speak against me, But Your servant meditates on Your statutes.” </a:t>
            </a:r>
            <a:r>
              <a:rPr lang="en-US" sz="3600" dirty="0">
                <a:solidFill>
                  <a:schemeClr val="bg1"/>
                </a:solidFill>
              </a:rPr>
              <a:t>(</a:t>
            </a:r>
            <a:r>
              <a:rPr lang="en-US" sz="3600" dirty="0">
                <a:solidFill>
                  <a:srgbClr val="FFC000"/>
                </a:solidFill>
              </a:rPr>
              <a:t>Psalm 119:23</a:t>
            </a:r>
            <a:r>
              <a:rPr lang="en-US" sz="3600" dirty="0">
                <a:solidFill>
                  <a:schemeClr val="bg1"/>
                </a:solidFill>
              </a:rPr>
              <a:t>)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rgbClr val="FFC000"/>
                </a:solidFill>
              </a:rPr>
              <a:t>Romans 8:31; 2 Kings 6:15-17; 2 Cor. 5:7; 1 John 5:4</a:t>
            </a:r>
          </a:p>
        </p:txBody>
      </p:sp>
    </p:spTree>
    <p:extLst>
      <p:ext uri="{BB962C8B-B14F-4D97-AF65-F5344CB8AC3E}">
        <p14:creationId xmlns:p14="http://schemas.microsoft.com/office/powerpoint/2010/main" val="8560879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F4FF1F-02BB-5E63-EA74-14617C5FB1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4E302B9-B3EC-AD1C-3626-CEABA53F58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5930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190</Words>
  <Application>Microsoft Macintosh PowerPoint</Application>
  <PresentationFormat>Widescreen</PresentationFormat>
  <Paragraphs>26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Implications from the Petition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Jeremiah Cox</dc:creator>
  <cp:lastModifiedBy>Jeremiah Cox</cp:lastModifiedBy>
  <cp:revision>1</cp:revision>
  <dcterms:created xsi:type="dcterms:W3CDTF">2026-01-08T22:08:41Z</dcterms:created>
  <dcterms:modified xsi:type="dcterms:W3CDTF">2026-01-08T22:23:50Z</dcterms:modified>
</cp:coreProperties>
</file>