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2A80-B057-9440-2A3B-00CF02847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FB969-1748-66D8-DBC2-D69F03CD3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6D78-8417-837C-C7F5-F9C4516A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AD60-2DD8-FCD1-BC4D-FD736D9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F4AD-E7D7-7B14-F0BB-03E88901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3D6C-BAEC-8B5F-C1ED-F5E671F6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C0D96-3B74-E199-F4FF-ABAA45F02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D26B2-497D-4998-B965-073E262C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D719-9F8C-07DF-E83A-28AB7BE2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3C1C-D825-5040-0F10-9B38DA5F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34FF0-256B-81CD-413C-9DE9E27D9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F18D3-B7A3-C307-7866-B327560DD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7DED0-88E5-876A-E7ED-7F23EB80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76DB-F805-C6DB-CA62-DEC2959A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E6CE1-A40E-3974-11F4-95C9900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98CC-B62F-791B-93D5-3BDC8543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D0F4-A2AE-1E1F-9DD1-C594F1EB8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29BD-0EBF-71E5-252A-6F5316A6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FD0D-5A6E-CC67-052F-8508083D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E8382-B95A-42C5-8AB6-3C872C8D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9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F1C2-8B8C-A3BA-7A9E-A73A5641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6F6B-DCDC-8184-A7C1-AD3E7AC8C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1BAD-D4E3-DCCF-0F93-B4C857F3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246AB-4441-E72B-D2CF-060D745C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4836B-3B8B-15B3-34A3-B2B3204B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F5E7-D2A1-34D4-4799-92A50ADD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CB8D-F8E9-EB41-2601-0902DC958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6B629-2065-FFD0-529E-52FE8AAB9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DDDEE-FA2B-3F7A-AE72-89C1D678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2C5E8-8C8C-9287-1AA9-39E7D24B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3ABD4-7DBB-F49D-CA9E-5E21433E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61B6-B0FD-9CEF-DEF6-F1296ED0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00B0E-61B9-8BDE-28B0-4A754758F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627AB-6D61-7384-1332-E1B851FC2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A6268-E194-CBB9-5197-53D9DB2B0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C745F-B771-47D8-652B-F864DCDBB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C6CAF-B005-1975-3DF5-9F01C830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B8F5A-001B-9665-778A-4F20EABA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1632A-AC64-DFF9-A34C-24F95405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FB91-7F31-131C-0FC0-8C415001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7001B-EA26-8F16-919B-C4798A4A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AAEB1-2180-F4CF-1FF4-8582EFB0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B237-E132-6F50-534F-F5955A31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18DE5-02F2-3E82-9B6B-A310F342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A13F1-CA01-629B-721D-C4D921AE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9AB40-B6E0-6DB2-D453-220AB63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607C-B9F2-0BF0-7B4F-4F5CA79F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FBBC2-449E-BB16-03A5-E5C2FC4D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C2FC9-F6CD-B8C6-A2F2-934BB1DA1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E90BF-2EA8-C23D-A7AE-331ED74E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6CA5D-E753-481E-6B0B-74D9954A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D7F9-253A-0AB7-D15B-16E7946C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B699-4DC4-2C4F-0F19-B402B92B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D1219-E979-04FF-FE8B-33088060F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65EB7-A9CF-A998-484A-97D11982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33850-2436-1ABF-75B1-A93F3956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F51E4-B4BA-4DA1-C23F-69099864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81A57-44E3-9A2C-4105-B59E070A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F2533-73A4-7113-DBD5-AC87F077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A18A4-5C5C-DFD0-36D4-6FFA25917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6D345-B3E4-3FA0-E782-63185803C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0574E-B2BA-8740-B8D6-FB92E4DFF899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1DA28-C563-D56F-0EF5-626FD3FD7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F6540-56FA-AED8-6B59-E3B036A26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A2B001-0C50-1249-98FD-54F525B9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82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2D6C0-6FC7-963C-1C3E-13DD4EBB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661C3-638B-42EF-AF94-D22D8CE8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F322B-35A2-8289-1A35-4BFD05D4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30881"/>
            <a:ext cx="11353800" cy="37202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“God…has in these last days spoken to us by His Son”</a:t>
            </a:r>
          </a:p>
          <a:p>
            <a:pPr marL="0" indent="0" algn="ctr"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Superiority of His Revelation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Preeminence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Hebrews 1:2; Colossians 1:15-16; Job 38:1-4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Divine Nature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Hebrews 1:3; Colossians 2:9; John 1:14, 18; 2 Corinthians 4:6; John 12:37-41; 14:8-11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Providential Care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Hebrews 1:3; Isaiah 55:10-11; Zechariah 1:5-6</a:t>
            </a:r>
          </a:p>
        </p:txBody>
      </p:sp>
    </p:spTree>
    <p:extLst>
      <p:ext uri="{BB962C8B-B14F-4D97-AF65-F5344CB8AC3E}">
        <p14:creationId xmlns:p14="http://schemas.microsoft.com/office/powerpoint/2010/main" val="326585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C22D-CF1E-0E93-CC65-BB9EFE5EF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FB911-5088-77E9-96E6-9270B6DF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8535-6F5E-C7E7-85E9-7F459849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30881"/>
            <a:ext cx="11353800" cy="37202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“He had by Himself purged our sins” </a:t>
            </a:r>
          </a:p>
          <a:p>
            <a:pPr marL="0" indent="0" algn="ctr"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Superiority of His Priesthood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Ministry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Isaiah 28:7-8; Ezekiel 22:26; Micah 3:11; Hebrews 7:26-27; 9:1, 9-12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Sacrifice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Hebrews 7:27; 10:1-4, 11-14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Intercession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Hebrews 5:1-3; Exodus 28:29; Zechariah 3:6-7; Hebrews 7:23-25; 4:14-16</a:t>
            </a:r>
          </a:p>
        </p:txBody>
      </p:sp>
    </p:spTree>
    <p:extLst>
      <p:ext uri="{BB962C8B-B14F-4D97-AF65-F5344CB8AC3E}">
        <p14:creationId xmlns:p14="http://schemas.microsoft.com/office/powerpoint/2010/main" val="272073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3A927-44BE-A0C0-1E6A-10E0C1B39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AC574B-B922-1E32-6E38-2ED06C2D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05A6-5008-2FC1-8FDB-C024186A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30881"/>
            <a:ext cx="11353800" cy="37202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i="1" dirty="0">
                <a:solidFill>
                  <a:schemeClr val="bg1"/>
                </a:solidFill>
              </a:rPr>
              <a:t>“sat down at the right hand of the Majesty on high” </a:t>
            </a:r>
          </a:p>
          <a:p>
            <a:pPr marL="0" indent="0" algn="ctr"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The Superiority of His Rule</a:t>
            </a:r>
          </a:p>
          <a:p>
            <a:r>
              <a:rPr lang="en-US" sz="3500" i="1" dirty="0">
                <a:solidFill>
                  <a:schemeClr val="bg1"/>
                </a:solidFill>
              </a:rPr>
              <a:t>Eternal</a:t>
            </a:r>
            <a:r>
              <a:rPr lang="en-US" sz="3500" dirty="0">
                <a:solidFill>
                  <a:schemeClr val="bg1"/>
                </a:solidFill>
              </a:rPr>
              <a:t> – </a:t>
            </a:r>
            <a:r>
              <a:rPr lang="en-US" sz="3500" dirty="0">
                <a:solidFill>
                  <a:srgbClr val="FFC000"/>
                </a:solidFill>
              </a:rPr>
              <a:t>Hebrews 1:8a, 10-12; Psalm 146:3-4; Matthew 16:16-21; 1 Timothy 6:13-16</a:t>
            </a:r>
          </a:p>
          <a:p>
            <a:r>
              <a:rPr lang="en-US" sz="3500" i="1" dirty="0">
                <a:solidFill>
                  <a:schemeClr val="bg1"/>
                </a:solidFill>
              </a:rPr>
              <a:t>Righteous </a:t>
            </a:r>
            <a:r>
              <a:rPr lang="en-US" sz="3500" dirty="0">
                <a:solidFill>
                  <a:schemeClr val="bg1"/>
                </a:solidFill>
              </a:rPr>
              <a:t>– </a:t>
            </a:r>
            <a:r>
              <a:rPr lang="en-US" sz="3500" dirty="0">
                <a:solidFill>
                  <a:srgbClr val="FFC000"/>
                </a:solidFill>
              </a:rPr>
              <a:t>Hebrews 1:8-9; Micah 3:1-3; Isaiah 32:1-8</a:t>
            </a:r>
          </a:p>
          <a:p>
            <a:r>
              <a:rPr lang="en-US" sz="3500" i="1" dirty="0">
                <a:solidFill>
                  <a:schemeClr val="bg1"/>
                </a:solidFill>
              </a:rPr>
              <a:t>Victorious </a:t>
            </a:r>
            <a:r>
              <a:rPr lang="en-US" sz="3500" dirty="0">
                <a:solidFill>
                  <a:schemeClr val="bg1"/>
                </a:solidFill>
              </a:rPr>
              <a:t>– </a:t>
            </a:r>
            <a:r>
              <a:rPr lang="en-US" sz="3500" dirty="0">
                <a:solidFill>
                  <a:srgbClr val="FFC000"/>
                </a:solidFill>
              </a:rPr>
              <a:t>Hebrews 1:9, 13; 2:10-15; 6:19-20; Romans 8:37; 1 Corinthians 15:57; Revelation 5:9-10, 12-13</a:t>
            </a:r>
          </a:p>
        </p:txBody>
      </p:sp>
    </p:spTree>
    <p:extLst>
      <p:ext uri="{BB962C8B-B14F-4D97-AF65-F5344CB8AC3E}">
        <p14:creationId xmlns:p14="http://schemas.microsoft.com/office/powerpoint/2010/main" val="111781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DAACB-4698-E874-202F-9010F63C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0CB1E-38A8-98E2-834A-07175F79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0EB17-DF26-6DD6-8F3C-E1EB278F28D2}"/>
              </a:ext>
            </a:extLst>
          </p:cNvPr>
          <p:cNvSpPr txBox="1"/>
          <p:nvPr/>
        </p:nvSpPr>
        <p:spPr>
          <a:xfrm>
            <a:off x="654485" y="4786741"/>
            <a:ext cx="10883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“Crown Him! Crown Him! Prophet, and Priest, and King!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Praise Him! Praise Him! Tell of His excellent greatness”</a:t>
            </a:r>
            <a:r>
              <a:rPr lang="en-US" sz="3200" i="1" dirty="0">
                <a:solidFill>
                  <a:schemeClr val="bg1"/>
                </a:solidFill>
                <a:effectLst/>
              </a:rPr>
              <a:t>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210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2026-01-17T15:12:32Z</dcterms:created>
  <dcterms:modified xsi:type="dcterms:W3CDTF">2026-01-17T15:30:52Z</dcterms:modified>
</cp:coreProperties>
</file>