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8AA5-D29C-54EA-08F3-9A7143B2C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4B507-BA43-95D5-6912-9DEDE8C0A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01949-EFFE-424A-739A-F0220FE9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6F6C1-7A1F-0E2A-224E-59EE63B2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3A7B2-4DC5-5018-96E8-A919D0D0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5AA5-A45C-2C3B-57CF-D313F9DE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817B0-7408-D9A0-40B7-B718399A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CAB4-D36E-7B40-B02A-1D340AE7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F61C8-5220-D2C3-C236-4F2E3B47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F94A5-A880-9E86-5F15-14D95BDC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FD113-F711-FBC0-E85E-A50F6D83B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DC8A1-6CE7-B100-0839-52112292F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8800F-5833-4CE5-CFEF-C86BC719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0A8DA-FB6A-5ED4-BFAA-4C78DEF1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0D98-3E95-F230-CB8F-2F313B43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36D7-33E4-E02B-F022-A49D70BF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3A57-22DD-031D-DD28-A54BF5EF4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3BA3B-0101-3C4D-BCCD-03056792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0D655-5B52-0904-CBDD-926EDA58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F8E7E-1317-5C58-42F7-47EEA025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1E72-592F-45D4-AF44-5E8881C5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0A243-7756-C409-79B7-B951C9E6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55A0D-FF4C-6748-8FF8-9B77E2B8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F56B9-1C08-5A1A-9024-52251D4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41B90-C52D-5F05-1E70-3F04DB8C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D9FD-2446-42D9-4286-DC4629E9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AABE-3E9A-A1C4-2F47-F2E9B618F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7A24D-AAEB-5CC1-56D7-61D5C05AD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582C-1ED9-52C0-4D0F-4CA5AE38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5E6A9-BD7C-0B6B-1048-6ED259BF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81EAA-B4F3-6F41-55B6-A9494DCB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5012-0FF8-99F2-CBEE-D7947B79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1E46E-FEE9-D200-9EE2-C4110164F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419FD-FD08-27E5-E0BB-545A43A6E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2C1DD-2707-7CD2-7DEB-F2B357DAC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709D7-0AE8-85C3-045A-C92477161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CD574-2F7B-484C-EF67-F58CB697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07D6-56B1-8A85-B70A-BCF6C0B6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B896A-23EE-6BC9-4C98-C4E344D0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686A-0ABC-A408-3E9A-67F6A70C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FA991-D83D-8B12-7E30-40672CDD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8B85D-6965-A726-9B51-18F641D8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CE4D4-D291-6827-C78D-36D31B0E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36992-C756-624D-9C28-EDB429A0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051AF-A9FB-9227-B57A-F07FCADB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677B6-A5DD-C2AD-14FC-1804534F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17FD-9B10-8B9A-C01E-0B66B267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22F3-42D7-86BA-3827-E445F380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B855A-AFA0-26BE-2DE1-5257C181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38212-6A35-93A0-BA10-213F4C64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0286E-5094-F74E-6379-43D3C03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0AD20-60A0-AAA9-738A-F46869D0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8209-F476-4275-F138-995AC77D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FBEA2-2D49-D3F1-37F2-E4CB24E3D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63CD5-197F-264C-3064-304EFF832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C96C1-865E-1E28-5AE7-AFFE28AB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687F4-9BE3-55E4-247B-59869F99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FAA26-7C32-0651-382C-40C8D926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4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4077-D1AD-2929-55DF-A1697548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B522A-BF08-4BC6-A0F1-AE2B7243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C58E1-1356-8C42-CBE6-29269DBBA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5D9F5-5C1C-ED47-8669-FE29D16D149E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309E-C633-0AF0-82B5-73F7CAA52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C57B5-C937-41C3-8C7C-6D197A8B2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52743-4149-B545-B8BA-863FF288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53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400FE-D915-BEBC-393B-DC11AC53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D6FE4-C639-9989-B91A-F0AC4FD3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E390-882D-B3C5-390D-4B93AC528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C8E8C-96B8-0D79-E5FE-5C59A3AB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F734E-B041-CE0B-2B62-0E59E9F2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406A1-F180-D47A-50F5-55425FD4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838" y="1181361"/>
            <a:ext cx="6989524" cy="4781028"/>
          </a:xfrm>
          <a:solidFill>
            <a:schemeClr val="tx1">
              <a:alpha val="49813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Filth of Sin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Romans 1:24, 26-31; James 1:21; Jeremiah 2:22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Cleansing Power – Christ’s Blood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Nothing but the blood of Jesus – </a:t>
            </a:r>
            <a:r>
              <a:rPr lang="en-US" sz="3200" dirty="0">
                <a:solidFill>
                  <a:srgbClr val="FFC000"/>
                </a:solidFill>
              </a:rPr>
              <a:t>Rev. 7:14; Heb. 9:13-14, 22; 10:1-4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Accessed through baptism – </a:t>
            </a:r>
            <a:r>
              <a:rPr lang="en-US" sz="3200" dirty="0">
                <a:solidFill>
                  <a:srgbClr val="FFC000"/>
                </a:solidFill>
              </a:rPr>
              <a:t>Heb. 10:22; 1 Peter 3:21; Eph. 5:25-27; Mark 16:15-16; Acts 22:16</a:t>
            </a:r>
          </a:p>
        </p:txBody>
      </p:sp>
    </p:spTree>
    <p:extLst>
      <p:ext uri="{BB962C8B-B14F-4D97-AF65-F5344CB8AC3E}">
        <p14:creationId xmlns:p14="http://schemas.microsoft.com/office/powerpoint/2010/main" val="244950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5AAD8-E9E2-1D94-C549-E7956577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D6B104-6987-3E32-CEFE-4FE8A853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7E59-E798-BC96-921C-FCBE8BE1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838" y="1181361"/>
            <a:ext cx="6989524" cy="4781028"/>
          </a:xfrm>
          <a:solidFill>
            <a:schemeClr val="tx1">
              <a:alpha val="49813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Why return to the filth?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“But it has happened to them according to the true proverb: “A dog returns to his own vomit,” and, “a sow, having washed, to her wallowing in the mire.”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2 Peter 2:22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5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1C3D-211E-A8AD-EE18-00EF3E65B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387E-FC0A-B588-908A-F03A9E26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9BE4-0FE1-459B-91ED-D11EB468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838" y="1181361"/>
            <a:ext cx="6989524" cy="4781028"/>
          </a:xfrm>
          <a:solidFill>
            <a:schemeClr val="tx1">
              <a:alpha val="49813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Communion with Sin and the World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2 Peter 1:4; Colossians 1:21; Ephesians 2:1-3; Isaiah 59:1-2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Set Apart by God, to God, for Salvation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aim of the gospel – </a:t>
            </a:r>
            <a:r>
              <a:rPr lang="en-US" sz="3200" dirty="0">
                <a:solidFill>
                  <a:srgbClr val="FFC000"/>
                </a:solidFill>
              </a:rPr>
              <a:t>Acts 26:16-18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sacrifice of Christ – </a:t>
            </a:r>
            <a:r>
              <a:rPr lang="en-US" sz="3200" dirty="0">
                <a:solidFill>
                  <a:srgbClr val="FFC000"/>
                </a:solidFill>
              </a:rPr>
              <a:t>Hebrews 10:10, 14; Colossians 1:13-14, 19-22</a:t>
            </a:r>
          </a:p>
        </p:txBody>
      </p:sp>
    </p:spTree>
    <p:extLst>
      <p:ext uri="{BB962C8B-B14F-4D97-AF65-F5344CB8AC3E}">
        <p14:creationId xmlns:p14="http://schemas.microsoft.com/office/powerpoint/2010/main" val="423776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47DB1-5C9B-2AD8-CF6E-405D499E0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C18599-E4DC-AF2D-C666-28C529B2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75EC-13FD-1B31-581F-3CD4F3AD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838" y="1181361"/>
            <a:ext cx="6989524" cy="4781028"/>
          </a:xfrm>
          <a:solidFill>
            <a:schemeClr val="tx1">
              <a:alpha val="49813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Communion with Sin and the World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2 Peter 1:4; Colossians 1:21; Ephesians 2:1-3; Isaiah 59:1-2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Set Apart by God, to God, for Salvation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Separation from sin, and consecration to God’s purpose – </a:t>
            </a:r>
            <a:r>
              <a:rPr lang="en-US" sz="3200" dirty="0">
                <a:solidFill>
                  <a:srgbClr val="FFC000"/>
                </a:solidFill>
              </a:rPr>
              <a:t>2 Tim. 2:19, 22; John 17:14-19; 1 Thess. 4:1-3; 1 Cor. 6:19-20; Rom. 6:20-23</a:t>
            </a:r>
          </a:p>
        </p:txBody>
      </p:sp>
    </p:spTree>
    <p:extLst>
      <p:ext uri="{BB962C8B-B14F-4D97-AF65-F5344CB8AC3E}">
        <p14:creationId xmlns:p14="http://schemas.microsoft.com/office/powerpoint/2010/main" val="174120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D7B29-B8AC-3E12-1C1C-333D59A0D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1A6F1-C3B6-43B2-924E-7A5DE777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E88B-3818-61AF-D2F2-723C16C4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838" y="1181361"/>
            <a:ext cx="6989524" cy="4781028"/>
          </a:xfrm>
          <a:solidFill>
            <a:schemeClr val="tx1">
              <a:alpha val="49813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Why return to the world?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“Come out from among them And be separate, says the Lord. Do not touch what is unclean, And I will receive you.”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2 Corinthians 6:17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0684-CAEE-3AE0-8C7D-AD5BB30EC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7712D-0F59-93AE-2151-A2FADD34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AAEE-F509-719A-1F69-0A06C557F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838" y="1181361"/>
            <a:ext cx="6989524" cy="4781028"/>
          </a:xfrm>
          <a:solidFill>
            <a:schemeClr val="tx1">
              <a:alpha val="49813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Guilt of Sin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Romans 3:9, 23; 6:23; Matthew 23:33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Justification by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 is both just and the justifier through Jesus – </a:t>
            </a:r>
            <a:r>
              <a:rPr lang="en-US" sz="3200" dirty="0">
                <a:solidFill>
                  <a:srgbClr val="FFC000"/>
                </a:solidFill>
              </a:rPr>
              <a:t>Romans 3:21-26; Isaiah 53:4-6; Romans 5:9</a:t>
            </a:r>
          </a:p>
        </p:txBody>
      </p:sp>
    </p:spTree>
    <p:extLst>
      <p:ext uri="{BB962C8B-B14F-4D97-AF65-F5344CB8AC3E}">
        <p14:creationId xmlns:p14="http://schemas.microsoft.com/office/powerpoint/2010/main" val="57336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0E975-E9D6-48B1-F622-05F6490CC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F4529-7D38-0AE6-BDD4-F98621C03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6C5A-7872-1C6E-18A8-2F7C68AE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838" y="1181361"/>
            <a:ext cx="6989524" cy="4781028"/>
          </a:xfrm>
          <a:solidFill>
            <a:schemeClr val="tx1">
              <a:alpha val="49813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Why return to guilt?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“When I kept silent, my bones grew old Through my groaning all the day long. For day and night Your hand was heavy upon me; My vitality was turned into the drought of summer.”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rgbClr val="FFC000"/>
                </a:solidFill>
              </a:rPr>
              <a:t>Psalm 32:3-4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5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344</Words>
  <Application>Microsoft Macintosh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2026-01-03T16:01:50Z</dcterms:created>
  <dcterms:modified xsi:type="dcterms:W3CDTF">2026-01-03T16:25:21Z</dcterms:modified>
</cp:coreProperties>
</file>