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E8F2-29A2-2652-0EF3-88DAF39B2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28032-8BFD-9DDB-F023-1A86760B4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AA3E9-008D-E25E-5C9F-3E7DA36C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B7162-9369-3942-38EB-9C250C99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58B1D-04E0-B6C6-A35B-40E628FE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D52F9-0705-2700-2330-E22A7C6F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62BFA-7DC9-F0D9-34D1-3E854184D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553D6-8FA4-E4F1-A403-539EA20E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76A25-6A76-E493-F0A3-4FABD0E4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B1815-90F2-DF92-3162-BD767F1F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5D45F-315D-95C6-E69E-05C42D0BF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DF933-6540-10B7-22F0-AD301EE0C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1F7CE-549A-E2B9-C6C7-E5842996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AB52B-E406-3BF0-C397-45E529F1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538E6-D007-59EB-1657-5A756840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6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9B0E-5C74-3326-65E3-806C9DBC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24597-6B8E-140E-99DC-DCD86481E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7726E-58FD-0985-039F-07826785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C0D13-34D3-90C2-C4B0-004D4673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3336C-513F-7E8F-092B-9E1389FB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8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27920-D66E-CA40-047F-7C13DB9E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3E516-1C85-CEC1-569B-A0157619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95F23-0740-9386-CD3E-5D5388BE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6B12B-6E0E-47A3-1187-DB41FF58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2321-ABAF-7156-A259-6466AE0C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5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BA01-DD17-D44E-4950-4458506F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579D-66A2-82E9-8E08-061CF87FF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AA306-0149-B9D7-9BFC-49667FDC9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28F49-6955-2A32-299A-CDF05F20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15702-6197-B44E-5FDF-D1B86CA2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CD583-F596-4E60-A0BF-B0DFB35A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3773-9412-EF9E-49A9-C6585F68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17822-B2CD-F066-4CC2-7D19E7C3D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42662-B37C-59C7-FAD2-D385081CD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C9D10-7660-8C8A-CC45-D8F6ECCF0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1A0F0-2D0E-C199-2EF7-3D2E30780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46770-57D4-498A-0618-DD41D465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FA108-6E78-BA1F-0452-0012D278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94C04-994C-638B-2D43-DA7C5440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B5CA-5E31-D5B3-EFF9-089E09FF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072E1-5B0E-C9ED-1B6F-601E7111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F22FF-D93A-3FC0-0372-51EAB63E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712A1-953C-1317-4CE7-6C39ECEA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1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4A708-B4E0-579C-3FA8-62A83F9D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465E8-F773-6CD3-1B6F-F1D2277F5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36B6-5DD3-D171-93EB-83BDD256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EF47-E9FD-0F20-6B83-9749950D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CC84E-73CA-F7F1-1839-18A66D95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E125E-DC76-ACD4-4BFA-C2B39ACB0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FFB4E-B98C-5EF0-CD69-98EF0461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1F10B-B226-DBF1-FA4E-E73AA731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F0BE9-D23B-485B-BADA-AC86CB3E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6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F2AF-83D0-8DEC-6AA8-F5901293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5C5FF7-CF45-161B-B2FA-0138240C7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7FE0E-07B9-D947-6D8D-5032D364D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35C42-903E-47EB-52F9-73D1D77C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0747F-5C16-1F87-902F-0589325A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A8772-2EF7-6CE9-1FC6-ABE40188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3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DCA80-20D4-CC91-03B5-C8F6C024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8B1CE-F415-9BEE-0C7A-FACA1E278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8D53-4615-4C2D-05A0-3073B60FF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FFF7B2-417D-0D49-857D-F593B560D322}" type="datetimeFigureOut">
              <a:rPr lang="en-US" smtClean="0"/>
              <a:t>2/21/26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5F832-AFF9-7DF5-14DF-0CB13BF3B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8021-CB87-47F3-0856-60DBF1E8A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C2C7F2-F904-4449-8BA9-341C0F52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9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2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700202-E497-696B-22B3-7F5C8598A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4A01D-2254-656A-622E-51D1429A5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841"/>
            <a:ext cx="10515600" cy="359497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Blood of Jesus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Heb. 10:19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9:13-14; 10:1-10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New and Living Way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Heb. 10:20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9:7-8, 16-21; 10:8-18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High Priesthood of Jesus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Heb. 10:21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10:10-14; 7:23-28; 4:14-16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The Purification of Our Conscience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Heb. 10:22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9:13-14, 19, 22; cf. 1 Peter 3:21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455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ECB7B-ECEF-4E51-FD50-35367EB90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E4D70D-6D73-615D-7AB4-141247099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37BB50-9CFD-9BE0-21E3-A251F0CC9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841"/>
            <a:ext cx="10515600" cy="359497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Draw Near to God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Heb. 10:22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3:12-14; 4:11, 14-16; 13:13, 15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Hold Fast the Confession of Our Hope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Heb. 10:23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10:34-35; 12:16-17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Consider One Another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Heb. 10:24-25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3:12-14; cf. 1 Cor. 14:26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369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126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2026-02-21T16:03:26Z</dcterms:created>
  <dcterms:modified xsi:type="dcterms:W3CDTF">2026-02-21T16:18:37Z</dcterms:modified>
</cp:coreProperties>
</file>