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7" r:id="rId4"/>
    <p:sldId id="269" r:id="rId5"/>
    <p:sldId id="270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D83EA-8189-E5EA-6BD6-0764B3C9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7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9773F-640E-396A-0174-E8001270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47" y="-35410"/>
            <a:ext cx="12303886" cy="20145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Moves Forward at God’s Word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Leading up to the crossing of the Red Sea – </a:t>
            </a:r>
            <a:r>
              <a:rPr lang="en-US" sz="3200" dirty="0">
                <a:solidFill>
                  <a:srgbClr val="FFC000"/>
                </a:solidFill>
              </a:rPr>
              <a:t>Exodus 14:1-4, 10-18, 21-22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Moses’ command to </a:t>
            </a:r>
            <a:r>
              <a:rPr lang="en-US" sz="3200" i="1" dirty="0">
                <a:solidFill>
                  <a:schemeClr val="bg1"/>
                </a:solidFill>
              </a:rPr>
              <a:t>“stand still”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Exodus 14:13-14 </a:t>
            </a:r>
            <a:r>
              <a:rPr lang="en-US" sz="3200" dirty="0">
                <a:solidFill>
                  <a:schemeClr val="bg1"/>
                </a:solidFill>
              </a:rPr>
              <a:t>– faith is not overwhelmed with outward circumstances, but stands still in recognition of God’s power and provision – </a:t>
            </a:r>
            <a:r>
              <a:rPr lang="en-US" sz="3200" dirty="0">
                <a:solidFill>
                  <a:srgbClr val="FFC000"/>
                </a:solidFill>
              </a:rPr>
              <a:t>Psalm 46:1-3, 10-11; Matthew 6:30-34; Habakkuk 2:18-20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faith is not idle, but acts on God’s word –                         </a:t>
            </a:r>
            <a:r>
              <a:rPr lang="en-US" sz="3200" dirty="0">
                <a:solidFill>
                  <a:srgbClr val="FFC000"/>
                </a:solidFill>
              </a:rPr>
              <a:t>Exodus 14:15; Luke 5:4-5; 6:46-49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Not Presumptuous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the same verse, the Hebrew writer notes the severity of God upon the Egyptians – </a:t>
            </a:r>
            <a:r>
              <a:rPr lang="en-US" sz="3200" dirty="0">
                <a:solidFill>
                  <a:srgbClr val="FFC000"/>
                </a:solidFill>
              </a:rPr>
              <a:t>Romans 11:22; Hebrews 11:29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difference in the crossing of the Israelites and the attempt of the Egyptians was faith produced by God’s word.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 endeavors are only successful when they are directed by God’s word – </a:t>
            </a:r>
            <a:r>
              <a:rPr lang="en-US" sz="3200" dirty="0">
                <a:solidFill>
                  <a:srgbClr val="FFC000"/>
                </a:solidFill>
              </a:rPr>
              <a:t>Matthew 7:21-23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D784C-E7C6-078B-2D09-9A268F67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047" y="-35410"/>
            <a:ext cx="12303886" cy="20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Counts God’s Foolishness as Wisdom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instructions of God for Israel in advancing on Jericho were not militarily sound, and seem foolish without context – </a:t>
            </a:r>
            <a:r>
              <a:rPr lang="en-US" sz="3200" dirty="0">
                <a:solidFill>
                  <a:srgbClr val="FFC000"/>
                </a:solidFill>
              </a:rPr>
              <a:t>Joshua 6:1-5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walls fell due to their faithful obedience –  </a:t>
            </a:r>
            <a:r>
              <a:rPr lang="en-US" sz="3200" dirty="0">
                <a:solidFill>
                  <a:srgbClr val="FFC000"/>
                </a:solidFill>
              </a:rPr>
              <a:t>Hebrews 11:30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always trusts in God’s ways – </a:t>
            </a:r>
            <a:r>
              <a:rPr lang="en-US" sz="3200" dirty="0">
                <a:solidFill>
                  <a:srgbClr val="FFC000"/>
                </a:solidFill>
              </a:rPr>
              <a:t>Isaiah 55:8-11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Even when the world thinks it foolishness –                         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1:18-25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becomes a fool to become wise –                                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3:18-20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899C4-6E0B-260A-08BE-4119DEE4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047" y="-35410"/>
            <a:ext cx="12303886" cy="20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D3264-138F-BE60-64ED-B00D3BD9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395" y="-15527"/>
            <a:ext cx="12176802" cy="1993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Yields to Indisputable Evidence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Only Rahab and her family were spared in Israel’s attack on Jericho – </a:t>
            </a:r>
            <a:r>
              <a:rPr lang="en-US" sz="3200" dirty="0">
                <a:solidFill>
                  <a:srgbClr val="FFC000"/>
                </a:solidFill>
              </a:rPr>
              <a:t>Hebrews 11:31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Jericho was fortified – </a:t>
            </a:r>
            <a:r>
              <a:rPr lang="en-US" sz="3200" dirty="0">
                <a:solidFill>
                  <a:srgbClr val="FFC000"/>
                </a:solidFill>
              </a:rPr>
              <a:t>Numbers 13:19; Joshua 2:15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did not matter how big their wall was, Rahab feared because of her belief in the news of Jehovah and Israel – </a:t>
            </a:r>
            <a:r>
              <a:rPr lang="en-US" sz="3200" dirty="0">
                <a:solidFill>
                  <a:srgbClr val="FFC000"/>
                </a:solidFill>
              </a:rPr>
              <a:t>Joshua 2:8-9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a message is presented and proven to be God’s word, faith accepts, and acts – </a:t>
            </a:r>
            <a:r>
              <a:rPr lang="en-US" sz="3200" dirty="0">
                <a:solidFill>
                  <a:srgbClr val="FFC000"/>
                </a:solidFill>
              </a:rPr>
              <a:t>Acts 17:11-12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Can Overcome Any Past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writer did not neglect to mention Rahab’s occupation – </a:t>
            </a:r>
            <a:r>
              <a:rPr lang="en-US" sz="3200" dirty="0">
                <a:solidFill>
                  <a:srgbClr val="FFC000"/>
                </a:solidFill>
              </a:rPr>
              <a:t>Hebrews 11:31; Proverbs 6:24-29; 7:10-20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is glory brought to God in the fact of one such as Rahab the harlot being changed by God’s power through faith – </a:t>
            </a:r>
            <a:r>
              <a:rPr lang="en-US" sz="3200" dirty="0">
                <a:solidFill>
                  <a:srgbClr val="FFC000"/>
                </a:solidFill>
              </a:rPr>
              <a:t>James 2:25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trusts in God’s promise of forgiveness, and pursues it with fervid penitence – </a:t>
            </a:r>
            <a:r>
              <a:rPr lang="en-US" sz="3200" dirty="0">
                <a:solidFill>
                  <a:srgbClr val="FFC000"/>
                </a:solidFill>
              </a:rPr>
              <a:t>1 Timothy 1:13-16; 1 Corinthians 5:1, 5;                       2 Corinthians 2:6-7; 7:10-11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2EED3-B4F2-04EB-2C0E-CBBAB813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395" y="-15527"/>
            <a:ext cx="12176802" cy="19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861749-DACA-0928-202C-03E70CA7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7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369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45</cp:revision>
  <dcterms:created xsi:type="dcterms:W3CDTF">2020-05-19T20:53:09Z</dcterms:created>
  <dcterms:modified xsi:type="dcterms:W3CDTF">2026-01-27T17:31:14Z</dcterms:modified>
</cp:coreProperties>
</file>