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67" r:id="rId4"/>
    <p:sldId id="268" r:id="rId5"/>
    <p:sldId id="269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6"/>
  </p:normalViewPr>
  <p:slideViewPr>
    <p:cSldViewPr snapToGrid="0" snapToObjects="1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2D6AB-4032-674A-BF6F-C0C71D1E4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E89DB-91F8-0840-8892-3491A82E2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3AB6A-C965-5741-9055-F40115B5D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9922E-C147-ED47-BE6F-9C78661A7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030AF-626D-3F4D-8205-B070DC762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3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B4890-4375-C945-8AD3-C753FF066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CD0D1-C739-D646-9301-8492C15A3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39198-BEBC-AF4C-86F1-BE3ABF7F6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60F46-3C98-8D43-892A-C351F2D8A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A4ECA-2181-314C-8345-B36109D5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1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C6BEA4-C16D-6A46-A765-DF88897C9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019E1-A2DA-3247-B578-CDFC2FBD3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B8E68-CF40-3B4C-BA62-E3AE274BB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27940-1688-234C-B5B0-79544D77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58D28-93D8-BD48-808A-C68D2D10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9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1436-76B6-7D43-BE30-10D593A29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01F91-4C9D-CB4F-B578-8E7982700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C4176-616B-5346-BA77-CC546E890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7E161-F0CD-2F48-BAF0-2978243F1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75DC9-510D-0C48-B98D-76F0FA6F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4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D1A14-D62D-374D-85F6-072671760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06038-36C9-5D4A-89F6-D40D68A93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BE61B-3A4F-964B-AF3F-A9CB313BA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51BF2-59EF-8B44-9AE7-3FDD49F19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BBACD-5F6D-304B-8452-080B42C5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0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F2587-633B-E944-A5BF-33F1E5FF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45921-4A0D-584B-9DD5-EFBC94FCA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46A55-F52E-7049-8476-D287DA45A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9C2E7-58C0-4F41-933C-897BD24C5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2/5/26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AAE82-1BF7-AE41-87D7-8A7656A73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AACB3-BC4F-FE40-A4EC-2B5D2965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0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677F2-695D-0B48-BB30-1DCB5BD59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BD2FE-95C6-724C-A3F1-677E02864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C0BEF-C9F1-8948-9898-317E1467B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404C4F-948C-9A4C-AAF6-B77A6178D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BC44B9-0491-C147-8E49-A7349E7E2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B85DDA-C0B2-CC45-8B38-BF3DB77A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2/5/26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C4DE18-9049-6145-A0DA-2BAF18533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FA5BA1-7FD6-264A-8D52-02E27393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8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AA93-200D-2844-BA75-777416F7C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6B01E0-309E-484F-9A5B-FF72B7639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2/5/26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C63F51-324D-3741-807D-206C4B8EC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44EB8-22A0-2444-BED9-F40C1328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5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66A39A-7BCD-BA43-B8FA-65CFEAB02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2/5/26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41C5F5-62F8-664B-B176-1C359E76D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1B845-654E-054C-BE8E-184E16AEC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FB81-CA63-D949-B67B-B8315768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4DCB1-3F2A-D247-BAE9-CC6F6B201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1962B-17A4-804C-BBD9-9E26FF634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9B7CA-D44A-194E-8EA5-D93B42225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2/5/26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BD9A7-5902-9D49-830C-97B71B182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5C7E7-4788-E64E-9FE3-A37F04E8F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24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44589-6FA7-6944-A578-1636A83E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D4FF7F-455D-474D-BFCA-2982B8ADD2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5C551-1D53-5D46-8B31-80E9D9D2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D6738-7CA8-3846-842B-96840617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2/5/26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392A9-C3CB-6546-8F7A-C00D7BC25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D0F00-DD16-9740-A5E8-9807DF5A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56D0DE-00CB-8041-8DA1-A1557B8B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6CD4B-920A-BA45-8ABD-6FF59E5D0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4DF77-1D94-2043-AD15-3C058A51E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AA309-F199-D448-B225-3D1B86864FD7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22A49-627D-9341-A0A5-8C49415AD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CD33B-413D-AE4F-915D-8398D8033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1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B03EE-06AA-A345-8EC6-E48DB2BD0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D83DC-68C1-3B4D-AE5C-28531231A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8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73D426-E3F9-9C8B-11F4-67C407E39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29" y="458036"/>
            <a:ext cx="9750619" cy="535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4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D7A35B-75A6-081F-902C-E480782C4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595" y="-15527"/>
            <a:ext cx="12258956" cy="20071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Can Accomplish Anything God Requires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writer briefly mentions several men who accomplished great feats of faith in service to God – (</a:t>
            </a:r>
            <a:r>
              <a:rPr lang="en-US" sz="3200" dirty="0">
                <a:solidFill>
                  <a:srgbClr val="FFC000"/>
                </a:solidFill>
              </a:rPr>
              <a:t>vv. 32-35a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No matter who we are, or what it is that God requires of us, we can accomplish such if we only have faith – </a:t>
            </a:r>
            <a:r>
              <a:rPr lang="en-US" sz="3200" dirty="0">
                <a:solidFill>
                  <a:srgbClr val="FFC000"/>
                </a:solidFill>
              </a:rPr>
              <a:t>Luke 17:1-6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7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Can Endure Anything with God’s Help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writer lists matters which people in general endured by faith for God’s sake – (</a:t>
            </a:r>
            <a:r>
              <a:rPr lang="en-US" sz="3200" dirty="0">
                <a:solidFill>
                  <a:srgbClr val="FFC000"/>
                </a:solidFill>
              </a:rPr>
              <a:t>vv. 35b-38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People of faith can expect persecution – </a:t>
            </a:r>
            <a:r>
              <a:rPr lang="en-US" sz="3200" dirty="0">
                <a:solidFill>
                  <a:srgbClr val="FFC000"/>
                </a:solidFill>
              </a:rPr>
              <a:t>2 Timothy 3:12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Faith understands the blessing of such persecution in the name of Christ – </a:t>
            </a:r>
            <a:r>
              <a:rPr lang="en-US" sz="3200" dirty="0">
                <a:solidFill>
                  <a:srgbClr val="FFC000"/>
                </a:solidFill>
              </a:rPr>
              <a:t>Matthew 5:10-12</a:t>
            </a:r>
          </a:p>
          <a:p>
            <a:r>
              <a:rPr lang="en-US" sz="3200" dirty="0">
                <a:solidFill>
                  <a:schemeClr val="bg1"/>
                </a:solidFill>
              </a:rPr>
              <a:t>Faith persists even to the point of death – </a:t>
            </a:r>
            <a:r>
              <a:rPr lang="en-US" sz="3200" dirty="0">
                <a:solidFill>
                  <a:srgbClr val="FFC000"/>
                </a:solidFill>
              </a:rPr>
              <a:t>Revelation 2:8-11</a:t>
            </a:r>
          </a:p>
          <a:p>
            <a:r>
              <a:rPr lang="en-US" sz="3200" dirty="0">
                <a:solidFill>
                  <a:schemeClr val="bg1"/>
                </a:solidFill>
              </a:rPr>
              <a:t>Faith ultimately endures temptation –                                                         </a:t>
            </a:r>
            <a:r>
              <a:rPr lang="en-US" sz="3200" dirty="0">
                <a:solidFill>
                  <a:srgbClr val="FFC000"/>
                </a:solidFill>
              </a:rPr>
              <a:t>1 Corinthians 10:13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41306B-ACBF-09FC-4094-764AA388B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2595" y="-15527"/>
            <a:ext cx="12258956" cy="2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2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Knows Its Worth</a:t>
            </a:r>
          </a:p>
          <a:p>
            <a:r>
              <a:rPr lang="en-US" sz="3200" dirty="0">
                <a:solidFill>
                  <a:schemeClr val="bg1"/>
                </a:solidFill>
              </a:rPr>
              <a:t>Some were made to wander because of their faith – (</a:t>
            </a:r>
            <a:r>
              <a:rPr lang="en-US" sz="3200" dirty="0">
                <a:solidFill>
                  <a:srgbClr val="FFC000"/>
                </a:solidFill>
              </a:rPr>
              <a:t>vv. 37b-38</a:t>
            </a:r>
            <a:r>
              <a:rPr lang="en-US" sz="3200" dirty="0">
                <a:solidFill>
                  <a:schemeClr val="bg1"/>
                </a:solidFill>
              </a:rPr>
              <a:t>) – whether from general pilgrimage (</a:t>
            </a:r>
            <a:r>
              <a:rPr lang="en-US" sz="3200" dirty="0">
                <a:solidFill>
                  <a:srgbClr val="FFC000"/>
                </a:solidFill>
              </a:rPr>
              <a:t>v. 13</a:t>
            </a:r>
            <a:r>
              <a:rPr lang="en-US" sz="3200" dirty="0">
                <a:solidFill>
                  <a:schemeClr val="bg1"/>
                </a:solidFill>
              </a:rPr>
              <a:t>), or persecution                         (</a:t>
            </a:r>
            <a:r>
              <a:rPr lang="en-US" sz="3200" dirty="0">
                <a:solidFill>
                  <a:srgbClr val="FFC000"/>
                </a:solidFill>
              </a:rPr>
              <a:t>cf. 1 Kings 18:4</a:t>
            </a:r>
            <a:r>
              <a:rPr lang="en-US" sz="3200" dirty="0">
                <a:solidFill>
                  <a:schemeClr val="bg1"/>
                </a:solidFill>
              </a:rPr>
              <a:t>).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world thinks people of faith are not worthy of living in the world – </a:t>
            </a:r>
            <a:r>
              <a:rPr lang="en-US" sz="3200" dirty="0">
                <a:solidFill>
                  <a:srgbClr val="FFC000"/>
                </a:solidFill>
              </a:rPr>
              <a:t>John 15:18-19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 reality, the world is not worthy of people of faith – (</a:t>
            </a:r>
            <a:r>
              <a:rPr lang="en-US" sz="3200" dirty="0">
                <a:solidFill>
                  <a:srgbClr val="FFC000"/>
                </a:solidFill>
              </a:rPr>
              <a:t>v. 38</a:t>
            </a:r>
            <a:r>
              <a:rPr lang="en-US" sz="3200" dirty="0">
                <a:solidFill>
                  <a:schemeClr val="bg1"/>
                </a:solidFill>
              </a:rPr>
              <a:t>); </a:t>
            </a:r>
            <a:r>
              <a:rPr lang="en-US" sz="3200" dirty="0">
                <a:solidFill>
                  <a:srgbClr val="FFC000"/>
                </a:solidFill>
              </a:rPr>
              <a:t>Matthew 5:13-16; 1 Peter 2:11-12; 4:4; 2:9-10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C627F1-0AC9-B1E8-AA2E-A47FA0479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2595" y="-15527"/>
            <a:ext cx="12258956" cy="2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2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Understands God Never Overlooks or Forgets the Faithful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“Others” </a:t>
            </a:r>
            <a:r>
              <a:rPr lang="en-US" sz="3200" dirty="0">
                <a:solidFill>
                  <a:schemeClr val="bg1"/>
                </a:solidFill>
              </a:rPr>
              <a:t>– (</a:t>
            </a:r>
            <a:r>
              <a:rPr lang="en-US" sz="3200" dirty="0">
                <a:solidFill>
                  <a:srgbClr val="FFC000"/>
                </a:solidFill>
              </a:rPr>
              <a:t>v. 35b</a:t>
            </a:r>
            <a:r>
              <a:rPr lang="en-US" sz="3200" dirty="0">
                <a:solidFill>
                  <a:schemeClr val="bg1"/>
                </a:solidFill>
              </a:rPr>
              <a:t>) – not all mentioned by name.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God does not forget your deeds of faith – </a:t>
            </a:r>
            <a:r>
              <a:rPr lang="en-US" sz="3200" dirty="0">
                <a:solidFill>
                  <a:srgbClr val="FFC000"/>
                </a:solidFill>
              </a:rPr>
              <a:t>Hebrews 6:10</a:t>
            </a:r>
          </a:p>
          <a:p>
            <a:r>
              <a:rPr lang="en-US" sz="3200" dirty="0">
                <a:solidFill>
                  <a:schemeClr val="bg1"/>
                </a:solidFill>
              </a:rPr>
              <a:t>Faith acts to be seen of God – </a:t>
            </a:r>
            <a:r>
              <a:rPr lang="en-US" sz="3200" dirty="0">
                <a:solidFill>
                  <a:srgbClr val="FFC000"/>
                </a:solidFill>
              </a:rPr>
              <a:t>Matthew 6:1-4 </a:t>
            </a:r>
            <a:r>
              <a:rPr lang="en-US" sz="3200" dirty="0">
                <a:solidFill>
                  <a:schemeClr val="bg1"/>
                </a:solidFill>
              </a:rPr>
              <a:t>– and God sees!</a:t>
            </a:r>
          </a:p>
          <a:p>
            <a:r>
              <a:rPr lang="en-US" sz="3200" dirty="0">
                <a:solidFill>
                  <a:schemeClr val="bg1"/>
                </a:solidFill>
              </a:rPr>
              <a:t>EVERYBODY who lives by faith receives a good testimony – (</a:t>
            </a:r>
            <a:r>
              <a:rPr lang="en-US" sz="3200" dirty="0">
                <a:solidFill>
                  <a:srgbClr val="FFC000"/>
                </a:solidFill>
              </a:rPr>
              <a:t>v. 39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People of faith may die without seeing the promises, but God always follows through – (</a:t>
            </a:r>
            <a:r>
              <a:rPr lang="en-US" sz="3200" dirty="0">
                <a:solidFill>
                  <a:srgbClr val="FFC000"/>
                </a:solidFill>
              </a:rPr>
              <a:t>vv. 39-40</a:t>
            </a:r>
            <a:r>
              <a:rPr lang="en-US" sz="3200" dirty="0">
                <a:solidFill>
                  <a:schemeClr val="bg1"/>
                </a:solidFill>
              </a:rPr>
              <a:t>); </a:t>
            </a:r>
            <a:r>
              <a:rPr lang="en-US" sz="3200" dirty="0">
                <a:solidFill>
                  <a:srgbClr val="FFC000"/>
                </a:solidFill>
              </a:rPr>
              <a:t>12:22-24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6269D6-D73B-2741-CCAA-B4DF2A3BA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2595" y="-15527"/>
            <a:ext cx="12258956" cy="2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3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E7B06E-9D6C-FB39-D671-378FB57D1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521" y="-28442"/>
            <a:ext cx="12289210" cy="20121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Take Encouragement from These Witnesses (</a:t>
            </a:r>
            <a:r>
              <a:rPr lang="en-US" sz="3600" b="1" dirty="0">
                <a:solidFill>
                  <a:srgbClr val="FFC000"/>
                </a:solidFill>
              </a:rPr>
              <a:t>12:1a</a:t>
            </a:r>
            <a:r>
              <a:rPr lang="en-US" sz="3600" b="1" dirty="0">
                <a:solidFill>
                  <a:schemeClr val="bg1"/>
                </a:solidFill>
              </a:rPr>
              <a:t>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Make Every Effort Toward Endurance (</a:t>
            </a:r>
            <a:r>
              <a:rPr lang="en-US" sz="3600" b="1" dirty="0">
                <a:solidFill>
                  <a:srgbClr val="FFC000"/>
                </a:solidFill>
              </a:rPr>
              <a:t>12:1b</a:t>
            </a:r>
            <a:r>
              <a:rPr lang="en-US" sz="3600" b="1" dirty="0">
                <a:solidFill>
                  <a:schemeClr val="bg1"/>
                </a:solidFill>
              </a:rPr>
              <a:t>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Fix Our Focus On Jesus (</a:t>
            </a:r>
            <a:r>
              <a:rPr lang="en-US" sz="3600" b="1" dirty="0">
                <a:solidFill>
                  <a:srgbClr val="FFC000"/>
                </a:solidFill>
              </a:rPr>
              <a:t>12:2</a:t>
            </a:r>
            <a:r>
              <a:rPr lang="en-US" sz="3600" b="1" dirty="0">
                <a:solidFill>
                  <a:schemeClr val="bg1"/>
                </a:solidFill>
              </a:rPr>
              <a:t>)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0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26E856-6249-22CD-A3B2-103218C84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29" y="458036"/>
            <a:ext cx="9750619" cy="535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322</Words>
  <Application>Microsoft Macintosh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</dc:title>
  <dc:creator>Jeremiah Cox</dc:creator>
  <cp:lastModifiedBy>Jeremiah Cox</cp:lastModifiedBy>
  <cp:revision>43</cp:revision>
  <dcterms:created xsi:type="dcterms:W3CDTF">2020-05-19T20:53:09Z</dcterms:created>
  <dcterms:modified xsi:type="dcterms:W3CDTF">2026-02-05T22:44:20Z</dcterms:modified>
</cp:coreProperties>
</file>