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50783-DFAD-66A7-AA57-EB13D1280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F38D31-FF08-4F81-2E66-07E756BB2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03808-F737-50DC-2719-9772CA1BD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41AB-1123-6E47-9EAB-0B3BBD59AB07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62DFF-996A-5DE8-D2CD-36930849C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ADB23-B949-4074-5D49-453BB9A2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ED60-262C-1F47-B63A-48DC0F883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1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E9E14-1FC7-6BFE-74CA-E4AA617D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BC5FF4-A24A-3E33-2702-C927FB4C6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11FE2-CA4C-C628-7DB3-894F0960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41AB-1123-6E47-9EAB-0B3BBD59AB07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7CF2D-FCCD-BA0B-8A3A-9AEFF85E7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EB902-027B-5B3B-7E5A-F7F812FB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ED60-262C-1F47-B63A-48DC0F883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35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FA7600-A27C-1481-394D-22DA1AFEA7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0A6FA-08C6-85FD-EA03-DAC80389C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6D56C-32F9-4FD0-9378-48F8A1ABF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41AB-1123-6E47-9EAB-0B3BBD59AB07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D299F-C3B3-EB31-A57B-6AC05526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18F06-4292-9307-1D57-59D3387A5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ED60-262C-1F47-B63A-48DC0F883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9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88FEA-9813-55B3-64C8-653385CAA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FC11F-9D6C-0D62-95AF-3A5AE32E4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2831E-B99B-2DC7-10ED-C4727203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41AB-1123-6E47-9EAB-0B3BBD59AB07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B32DD-E529-C2A9-94C3-28960CA5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54CC0-D72A-2FD1-A6D7-284E36838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ED60-262C-1F47-B63A-48DC0F883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4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4540C-89D7-34B6-C17F-D7213932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4A37-39AA-4343-0875-D01C83177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C125E-F42B-DCF6-685D-5B8DFFE9D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41AB-1123-6E47-9EAB-0B3BBD59AB07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A0E42-CF9B-9FD6-08D4-590DF7CA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E6A8A-DA1B-D338-01EF-8B036B7F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ED60-262C-1F47-B63A-48DC0F883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5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E841F-8D25-BE81-CD00-386B3A99E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0C301-1661-1071-D976-5F4FFA7D8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338F7-82BB-91F9-8FD9-17E13C7CF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E6910-23EB-2C3D-17AB-D48BC0076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41AB-1123-6E47-9EAB-0B3BBD59AB07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2C67C3-F974-9561-711A-715330C2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FEE0E-05EF-7FC3-F9F0-25B812AAF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ED60-262C-1F47-B63A-48DC0F883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5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61F6C-2B28-D2E1-8F4E-41F12A601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78DC6-8D58-AC0F-92DA-9BB2D7078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9E83A-F29B-10E9-50D9-5D3A0207A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DF6F5E-102F-0B33-42CC-9E8FEE2B0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40F8F2-440C-3039-6724-174A2B4CCC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F0190-C460-5CE7-81FE-E7483A60B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41AB-1123-6E47-9EAB-0B3BBD59AB07}" type="datetimeFigureOut">
              <a:rPr lang="en-US" smtClean="0"/>
              <a:t>2/20/26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086B02-86DE-8342-BE89-C0FB732D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32F0E8-8BB7-7C4B-09ED-874EA9E5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ED60-262C-1F47-B63A-48DC0F883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8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B077A-92E3-5AEB-E4B7-0F81F63AC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49518E-7EB2-F081-4DF2-950C17238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41AB-1123-6E47-9EAB-0B3BBD59AB07}" type="datetimeFigureOut">
              <a:rPr lang="en-US" smtClean="0"/>
              <a:t>2/20/26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062903-F1B0-AA01-318C-7BD1DE04B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557FF-1766-559A-95C4-A2848350F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ED60-262C-1F47-B63A-48DC0F883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4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A29E27-960B-0AA1-2ABE-90A42EF19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41AB-1123-6E47-9EAB-0B3BBD59AB07}" type="datetimeFigureOut">
              <a:rPr lang="en-US" smtClean="0"/>
              <a:t>2/20/26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2935B-C9F3-F85C-1D78-8F8529DBF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F5A21-0168-5164-9299-D3CA64EC8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ED60-262C-1F47-B63A-48DC0F883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3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9E248-3472-8B79-0E5C-AF3D1C21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65019-F7BB-3354-56A6-4DDB123F3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D9CDC-0F98-9F10-C8E6-8D75F0807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B1400-26CF-1B9D-8B59-A85633C2E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41AB-1123-6E47-9EAB-0B3BBD59AB07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E580D-7F99-F7CB-B54A-53BCD8CD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37835-4005-9366-45E7-0A64EB7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ED60-262C-1F47-B63A-48DC0F883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3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601C3-B50E-2266-77A6-B43E28852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F876B-1F76-A724-CC99-B0F62076F2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4A1BC4-C9B1-38AC-9974-398B06CF3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399FC-25BF-5CBB-A2A0-8BD8D597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41AB-1123-6E47-9EAB-0B3BBD59AB07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F54E2-C694-0B47-C56E-EDD8D7DCB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A7D70-4D3F-0AAF-6D66-32C533368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ED60-262C-1F47-B63A-48DC0F883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A685EA-0F3F-F6C6-917B-2389A6C77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ED800-7788-8BA1-010D-F25F0F136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67A0D-B9B3-222D-5C29-794E07FD0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1141AB-1123-6E47-9EAB-0B3BBD59AB07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F8E9A-F2AC-A970-E706-684E9B916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914CC-8362-6656-F7B0-DF7011464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28ED60-262C-1F47-B63A-48DC0F883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10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670C9-57B5-11B4-FBC6-2E5D31E44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79E353-E15C-854C-8EE6-C34A9415B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0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674AAB-0958-B1A1-F280-F970BA6B3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732A9-6A0F-0F6C-ACA5-79F23E3AF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429"/>
            <a:ext cx="10515600" cy="4622105"/>
          </a:xfrm>
        </p:spPr>
        <p:txBody>
          <a:bodyPr/>
          <a:lstStyle/>
          <a:p>
            <a:pPr marL="0" indent="0" algn="ctr">
              <a:buNone/>
            </a:pPr>
            <a:endParaRPr lang="en-US" sz="2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We Must Remember Our Mission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John 4:27, 31-34; Matthew 4:4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This Mission Must Consume Us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“His disciples remembered that it was written, “ZEAL FOR YOUR HOUSE WILL CONSUME ME.”</a:t>
            </a:r>
          </a:p>
          <a:p>
            <a:pPr marL="0" indent="0" algn="r">
              <a:buNone/>
            </a:pP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John 2:17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, NASB</a:t>
            </a:r>
          </a:p>
        </p:txBody>
      </p:sp>
    </p:spTree>
    <p:extLst>
      <p:ext uri="{BB962C8B-B14F-4D97-AF65-F5344CB8AC3E}">
        <p14:creationId xmlns:p14="http://schemas.microsoft.com/office/powerpoint/2010/main" val="320972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D2CD9-51DF-EBF6-1258-9F165BD7E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EFF07D-91B2-014C-9A3D-59EDCDCF3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AFB1B-8747-8741-94AC-F906192CE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429"/>
            <a:ext cx="10515600" cy="462210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We Reap the Labors of Others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John 4:35, 38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Lift up your eyes and look: blessings, opportunities (</a:t>
            </a: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Ephesians 5:15-16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), gratitude (</a:t>
            </a: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Deuteronomy 6:10-12; Psalm 105:1-6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We Enter into the Labors of Others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John 4:38; Ecclesiastes 2:18-21; Acts 20:18-21, 25-35 (Example, Teaching, Warning)</a:t>
            </a:r>
          </a:p>
        </p:txBody>
      </p:sp>
    </p:spTree>
    <p:extLst>
      <p:ext uri="{BB962C8B-B14F-4D97-AF65-F5344CB8AC3E}">
        <p14:creationId xmlns:p14="http://schemas.microsoft.com/office/powerpoint/2010/main" val="297473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D042E-7B95-308C-2C18-1E76D5D7A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673656-F517-983B-7135-804203EE8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87883-0292-C98D-8B88-2E4A04270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429"/>
            <a:ext cx="10515600" cy="462210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Work Has Different Stages &amp; Roles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John 4:37; 1 Kings 8:17-21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Work is One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1 Cor. 3:8; John 4:36-37; Heb. 12:22-24; Amos 9:13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Sowers and Reapers will Rejoice Together in Eternity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John 4:26; Heb. 11:39-40; 1 Thess. 4:15-18</a:t>
            </a:r>
          </a:p>
        </p:txBody>
      </p:sp>
    </p:spTree>
    <p:extLst>
      <p:ext uri="{BB962C8B-B14F-4D97-AF65-F5344CB8AC3E}">
        <p14:creationId xmlns:p14="http://schemas.microsoft.com/office/powerpoint/2010/main" val="300867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42F0D-8B8A-A9F9-373A-6DB40748A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6B4DB5-FA2A-E4FF-D7FB-0D2566B68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BED25-5CC5-EE9B-7550-5B3B41C92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429"/>
            <a:ext cx="10515600" cy="46221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We Must Have Generational Foresight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Genesis 18:19; Acts 2:39; Deuteronomy 29:14-15; 30:19-20; Judges 2:2-3, 7, 10-11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We Must Pray for More Laborers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Matthew 9:35-38; 1 Chronicles 29:16-19</a:t>
            </a:r>
          </a:p>
        </p:txBody>
      </p:sp>
    </p:spTree>
    <p:extLst>
      <p:ext uri="{BB962C8B-B14F-4D97-AF65-F5344CB8AC3E}">
        <p14:creationId xmlns:p14="http://schemas.microsoft.com/office/powerpoint/2010/main" val="248004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271FD-C0AE-9E08-83DE-515D4A706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12AD6E-C20A-846B-5B29-B0F625686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0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180</Words>
  <Application>Microsoft Macintosh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2026-02-20T16:40:17Z</dcterms:created>
  <dcterms:modified xsi:type="dcterms:W3CDTF">2026-02-20T16:56:26Z</dcterms:modified>
</cp:coreProperties>
</file>