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FA7-ABB2-1AFA-8241-D7C7406C7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EDD61-8B65-CECF-6063-641BCE4E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3209-A591-8AE1-DB2E-D4D956E0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3AC22-7277-8B84-6F38-1830A5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9C34-D5D7-C3CC-EC5B-62294200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66C-0546-9829-DE92-83E3278B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F5D6B-E1DE-1E68-420E-964A58C67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7A09-638A-7FF9-7285-56354524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0BE8C-3DD9-595C-27E6-16C2D306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D7C1-5D3B-9616-0A3C-2C3A8DDD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15060-6404-75C2-0B89-4EC41078E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0AFDF-4A2A-A33A-79B7-CEC69D28C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52C9-C3A9-CD60-EB87-DE791491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59DE-C686-E374-1339-1A771D55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9134-C373-A4CE-5713-9E2F1828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A576-AAA7-4BBF-103F-C6280495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2826-55A0-C6FB-7E55-F8A44D62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70B78-7FB8-34AF-9388-3116BD96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83224-F85D-EE98-4AAF-6D284524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E5B1-070A-4639-03F3-C086ED80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08E-90B1-BA40-C4D6-F02271C0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4C853-0460-FD1D-FEE9-781B45DA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41A7-C87A-677C-301B-020F4811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6C24C-0F49-2740-1BB5-F1A67907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7F71-ACFF-E5DF-ED7E-13CDED76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86C2-1695-6DE1-68A3-2541A5A3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08D1-38B5-BE83-5C3C-072602929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1CFF7-FD93-076F-71ED-A5F0A087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A1F44-CA71-7DA4-1568-41AB9FDA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5A94-4541-F91D-46C9-6FFB0C18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99265-9057-97A4-5862-4AA94546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2571-130A-9202-30DA-A874AAE5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FBF8-1B6D-06FB-2A3B-AFDEE75B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A604C-4AD3-C652-11B3-0FE336924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73FE8-4302-BAA1-51B4-E5CEA5684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7E4D4-B9A5-510D-E0B3-30F4645E3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A49FB-5395-85F9-4AEE-30147C5F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1D62C-FFF3-CB76-9D9A-F32D7B50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1F686-6AB1-A559-C3B4-70A810B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3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5623-FC94-BA99-8288-104DC7E0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D0505-0548-FCDA-6F41-9B02AEB9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ED94A-B392-EB4C-714D-0AA9D2A9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ECC7B-F6D2-75B9-AE0D-AB3B1934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AD8C0-B242-70EB-796C-4C599275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FCDDD-3563-D135-6CC7-AB47AF3D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C9CB-E44E-C8AA-5086-830B0EA2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9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9D07-9F4B-15AE-B281-3F55B647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1511-7624-54E6-918A-DEDA3274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F5317-5FE0-866C-F8E6-8AA5A734C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30B7-9720-7285-36D2-CA4529D4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C409-53AD-2E7E-BDA7-3CB3A7F5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09469-6683-456D-F7F7-DC1DB0BB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C99E-097A-0F0E-2F11-9D08B817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CA2D6-9E69-1383-26F4-37ACD31E6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BD3FD-A7D9-84D2-2657-C5DAAA665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AA986-95BF-6EAC-244E-624A3A9D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4844-B570-9E4A-141B-3E83AD7F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CD56-1ADA-F63F-D475-0E866187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639CF-9CB0-3281-426E-017E7D3E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2520-5026-CB5B-0BAC-7660EFBE4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A3B26-FDED-5069-FB4D-30042BE08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D3CC0-CD2F-0D4A-9F71-3DDFAD214B8B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ACAB-EA83-80EA-4B0D-3E873DCC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6F97-7226-C334-74D5-47DCD80E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F621E-D024-0744-A964-6E0FDCFF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1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3C6A-A729-B5F7-77C5-8F44DD45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31320-482B-78C6-0C8B-E3318965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92A3D-59CC-28B3-BD3D-B4872B83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E24F2-E7A7-C8C5-CFE2-E47B8AB65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82" y="1637735"/>
            <a:ext cx="11178436" cy="41492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Many resist the truth – </a:t>
            </a:r>
            <a:r>
              <a:rPr lang="en-US" sz="3200" dirty="0">
                <a:solidFill>
                  <a:srgbClr val="FFC000"/>
                </a:solidFill>
              </a:rPr>
              <a:t>John 5:46-47; Acts 7:51; 2 Timothy 3:8; 2 Thessalonians 1:8; 2:11-12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Ignorance and Immaturity – </a:t>
            </a:r>
            <a:r>
              <a:rPr lang="en-US" sz="3200" dirty="0">
                <a:solidFill>
                  <a:srgbClr val="FFC000"/>
                </a:solidFill>
              </a:rPr>
              <a:t>Ephesians 4:11-14; Romans 16:17-19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Laziness – </a:t>
            </a:r>
            <a:r>
              <a:rPr lang="en-US" sz="3200" dirty="0">
                <a:solidFill>
                  <a:srgbClr val="FFC000"/>
                </a:solidFill>
              </a:rPr>
              <a:t>2 Timothy 2:15; Luke 6:46-49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Worldly Influence – </a:t>
            </a:r>
            <a:r>
              <a:rPr lang="en-US" sz="3200" dirty="0">
                <a:solidFill>
                  <a:srgbClr val="FFC000"/>
                </a:solidFill>
              </a:rPr>
              <a:t>Romans 12:1-2; 1 Corinthians 2:13-16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Wrath – </a:t>
            </a:r>
            <a:r>
              <a:rPr lang="en-US" sz="3200" dirty="0">
                <a:solidFill>
                  <a:srgbClr val="FFC000"/>
                </a:solidFill>
              </a:rPr>
              <a:t>James 1:19-21</a:t>
            </a:r>
          </a:p>
        </p:txBody>
      </p:sp>
    </p:spTree>
    <p:extLst>
      <p:ext uri="{BB962C8B-B14F-4D97-AF65-F5344CB8AC3E}">
        <p14:creationId xmlns:p14="http://schemas.microsoft.com/office/powerpoint/2010/main" val="14544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E9CC2-AB00-686E-7140-DDCCB52B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DB475-5ED5-885A-426A-A62A7E58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CC21-315D-8A4F-7F06-39ECA617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82" y="1637735"/>
            <a:ext cx="11178436" cy="414929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 wants us to view the world and our lives with the understanding that He is active in providence – </a:t>
            </a:r>
            <a:r>
              <a:rPr lang="en-US" sz="3200" dirty="0">
                <a:solidFill>
                  <a:srgbClr val="FFC000"/>
                </a:solidFill>
              </a:rPr>
              <a:t>Philemon 8-16; Amos 6:4-13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 is providentially active – </a:t>
            </a:r>
            <a:r>
              <a:rPr lang="en-US" sz="3200" dirty="0">
                <a:solidFill>
                  <a:srgbClr val="FFC000"/>
                </a:solidFill>
              </a:rPr>
              <a:t>Hebrews 1:3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we ignore daily circumstances, or fail to consider that God is active providentially, we may be meddling with God: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Impatient in Trial – </a:t>
            </a:r>
            <a:r>
              <a:rPr lang="en-US" sz="3200" dirty="0">
                <a:solidFill>
                  <a:srgbClr val="FFC000"/>
                </a:solidFill>
              </a:rPr>
              <a:t>James 1:2-4; 1 Peter 2:21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Ignored Opportunities – </a:t>
            </a:r>
            <a:r>
              <a:rPr lang="en-US" sz="3200" dirty="0">
                <a:solidFill>
                  <a:srgbClr val="FFC000"/>
                </a:solidFill>
              </a:rPr>
              <a:t>Ephesians 5:15-17; Colossians 4:2-6; James 4:17</a:t>
            </a:r>
          </a:p>
        </p:txBody>
      </p:sp>
    </p:spTree>
    <p:extLst>
      <p:ext uri="{BB962C8B-B14F-4D97-AF65-F5344CB8AC3E}">
        <p14:creationId xmlns:p14="http://schemas.microsoft.com/office/powerpoint/2010/main" val="3156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AE622-8A22-6463-20C6-FE656594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859C7-7FA2-CB27-164B-659713D7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E50A-9705-5160-0095-7FAFF8A9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82" y="1637735"/>
            <a:ext cx="11178436" cy="41492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Authority comes from God (</a:t>
            </a:r>
            <a:r>
              <a:rPr lang="en-US" sz="3200" dirty="0">
                <a:solidFill>
                  <a:srgbClr val="FFC000"/>
                </a:solidFill>
              </a:rPr>
              <a:t>cf. Romans 13:1; Matthew 28:18</a:t>
            </a:r>
            <a:r>
              <a:rPr lang="en-US" sz="3200" dirty="0">
                <a:solidFill>
                  <a:schemeClr val="bg1"/>
                </a:solidFill>
              </a:rPr>
              <a:t>), and our interactions with those in positions of authority reflect on our relationship with Him.</a:t>
            </a:r>
            <a:endParaRPr lang="en-US" sz="3200" dirty="0">
              <a:solidFill>
                <a:srgbClr val="FFC000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Insubordinate Citizens – </a:t>
            </a:r>
            <a:r>
              <a:rPr lang="en-US" sz="3200" dirty="0">
                <a:solidFill>
                  <a:srgbClr val="FFC000"/>
                </a:solidFill>
              </a:rPr>
              <a:t>Matthew 22:15-22; 1 Peter 2:13-17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Insubordinate Children – </a:t>
            </a:r>
            <a:r>
              <a:rPr lang="en-US" sz="3200" dirty="0">
                <a:solidFill>
                  <a:srgbClr val="FFC000"/>
                </a:solidFill>
              </a:rPr>
              <a:t>Colossians 3:20; Ephesians 6:1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Insubordinate Wives – </a:t>
            </a:r>
            <a:r>
              <a:rPr lang="en-US" sz="3200" dirty="0">
                <a:solidFill>
                  <a:srgbClr val="FFC000"/>
                </a:solidFill>
              </a:rPr>
              <a:t>Ephesians 5:22-24, 33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Insubordinate Members – </a:t>
            </a:r>
            <a:r>
              <a:rPr lang="en-US" sz="3200" dirty="0">
                <a:solidFill>
                  <a:srgbClr val="FFC000"/>
                </a:solidFill>
              </a:rPr>
              <a:t>1 Thessalonians 5:12-13; 1 Timothy 3:4-5; Hebrews 13:17</a:t>
            </a:r>
          </a:p>
        </p:txBody>
      </p:sp>
    </p:spTree>
    <p:extLst>
      <p:ext uri="{BB962C8B-B14F-4D97-AF65-F5344CB8AC3E}">
        <p14:creationId xmlns:p14="http://schemas.microsoft.com/office/powerpoint/2010/main" val="12783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981FE-E2C8-4943-8CF5-B6558A1E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045C5-EFBA-0306-4A1F-7141DF0A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B2D0-8BFA-2FEE-9CC1-B7B266C9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82" y="1637735"/>
            <a:ext cx="11178436" cy="41492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All men will stand before the judgment – </a:t>
            </a:r>
            <a:r>
              <a:rPr lang="en-US" sz="3200" dirty="0">
                <a:solidFill>
                  <a:srgbClr val="FFC000"/>
                </a:solidFill>
              </a:rPr>
              <a:t>Hebrews 9:27; Acts 24:24-25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None will escape the judgement – </a:t>
            </a:r>
            <a:r>
              <a:rPr lang="en-US" sz="3200" dirty="0">
                <a:solidFill>
                  <a:srgbClr val="FFC000"/>
                </a:solidFill>
              </a:rPr>
              <a:t>Hebrews 4:11-13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must not meddle with the judgment:</a:t>
            </a:r>
            <a:endParaRPr lang="en-US" sz="3200" dirty="0">
              <a:solidFill>
                <a:srgbClr val="FFC000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Delayed Obedience – </a:t>
            </a:r>
            <a:r>
              <a:rPr lang="en-US" sz="3200" dirty="0">
                <a:solidFill>
                  <a:srgbClr val="FFC000"/>
                </a:solidFill>
              </a:rPr>
              <a:t>2 Peter 3:8-10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Twisted Doctrine – </a:t>
            </a:r>
            <a:r>
              <a:rPr lang="en-US" sz="3200" dirty="0">
                <a:solidFill>
                  <a:srgbClr val="FFC000"/>
                </a:solidFill>
              </a:rPr>
              <a:t>2 Peter 3:14-18; Jude 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Feigned Faith – </a:t>
            </a:r>
            <a:r>
              <a:rPr lang="en-US" sz="3200" dirty="0">
                <a:solidFill>
                  <a:srgbClr val="FFC000"/>
                </a:solidFill>
              </a:rPr>
              <a:t>2 Timothy 2:15, 19-21</a:t>
            </a:r>
          </a:p>
        </p:txBody>
      </p:sp>
    </p:spTree>
    <p:extLst>
      <p:ext uri="{BB962C8B-B14F-4D97-AF65-F5344CB8AC3E}">
        <p14:creationId xmlns:p14="http://schemas.microsoft.com/office/powerpoint/2010/main" val="23537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6380-F730-39FD-D908-86A5F8D2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3C1CD-4584-9405-CADF-7B403B96A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244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5</cp:revision>
  <dcterms:created xsi:type="dcterms:W3CDTF">2026-02-04T22:16:29Z</dcterms:created>
  <dcterms:modified xsi:type="dcterms:W3CDTF">2026-02-07T15:34:36Z</dcterms:modified>
</cp:coreProperties>
</file>