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66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87B0E-568B-C65A-8CED-6069F20C9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C600F-F836-3A2F-1C86-0CED2B161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958E1-3608-9E99-DA33-3DAE965FD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8E0B-2B7F-3244-8B22-5BBA43737A2B}" type="datetimeFigureOut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2CA15-ED4F-FA24-B49A-0E5ED1901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28330-807C-2E3D-4CBC-1CF3070C7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E1DA-4243-5242-BF60-B8C26BF5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74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58D2C-26EE-47BB-3539-1A81B719F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234CAB-5383-60A9-B141-D6359638B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38BF4-AC93-011B-BDB6-2203362A9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8E0B-2B7F-3244-8B22-5BBA43737A2B}" type="datetimeFigureOut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B81B3-81E5-B1FF-C2ED-FCEE01AD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A6925-96D4-FD70-8D15-E55B55018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E1DA-4243-5242-BF60-B8C26BF5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0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1AE2F7-7BEB-5F3B-71B9-0CA47B5B63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651812-7502-ED1C-5448-DFB5541CD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014BA-2850-1889-9EC2-549B0141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8E0B-2B7F-3244-8B22-5BBA43737A2B}" type="datetimeFigureOut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C59A7-700F-F2B1-C7C2-ECE7AECBA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E486B-E484-EB35-4CF1-69836B56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E1DA-4243-5242-BF60-B8C26BF5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6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DF164-BF89-10AD-3C35-13AB03624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AD849-8316-969F-5222-F328E0667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20E64-D2E2-7436-FCF6-5E20635AE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8E0B-2B7F-3244-8B22-5BBA43737A2B}" type="datetimeFigureOut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348FB-7ADC-E418-DD27-BB6CF7E92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F5DF4-BFED-3A61-EE2C-BC39659C7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E1DA-4243-5242-BF60-B8C26BF5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5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BABC-9D9A-34BA-4A84-CE14554E7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A0C63-8B68-89C3-D8C0-8DA208F94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F5DC6-53CD-EE0D-AA65-6FB59E169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8E0B-2B7F-3244-8B22-5BBA43737A2B}" type="datetimeFigureOut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2A7FC-08D4-372B-814A-C7EF83586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7468E-F1DF-A431-96D2-8FB1DBD08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E1DA-4243-5242-BF60-B8C26BF5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4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A4B88-4EBC-1951-A877-168952872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C1AAB-4522-03DB-8571-44B5A0D36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8B8F13-CF1D-3E2E-FBB9-464B8BA14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9E358-B4C6-C153-C05E-E342CD704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8E0B-2B7F-3244-8B22-5BBA43737A2B}" type="datetimeFigureOut">
              <a:rPr lang="en-US" smtClean="0"/>
              <a:t>2/13/26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9EF02-4F19-6BC8-388E-A6DBE22DB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770B9-048C-DC46-8A64-8AA35FFCF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E1DA-4243-5242-BF60-B8C26BF5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7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84A4-40F9-E8EE-61A7-B2A1138D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6E66E-7A44-8654-E3A5-4344B7320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8CC90-A441-49C0-6A43-B69584CA6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28E3DB-E029-C5D4-A380-01E2181E1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0CC5D4-89EA-ECA3-421C-38C5842606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865E88-CC58-6D4E-6DC0-407C59C05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8E0B-2B7F-3244-8B22-5BBA43737A2B}" type="datetimeFigureOut">
              <a:rPr lang="en-US" smtClean="0"/>
              <a:t>2/13/26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97D50D-2406-0529-7ED1-5EE676DA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E30F1D-C456-0BD3-7AF2-2345A491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E1DA-4243-5242-BF60-B8C26BF5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6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A7E36-E01F-3994-CF83-253100CB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ACA79E-F6F3-1B74-17F0-E83842BE6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8E0B-2B7F-3244-8B22-5BBA43737A2B}" type="datetimeFigureOut">
              <a:rPr lang="en-US" smtClean="0"/>
              <a:t>2/13/26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0609A4-015A-F701-737E-63A7F5BCD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3B669-6AF7-242D-182C-6DFDE200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E1DA-4243-5242-BF60-B8C26BF5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6BE144-F3C2-E292-6C68-1EB9E9D88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8E0B-2B7F-3244-8B22-5BBA43737A2B}" type="datetimeFigureOut">
              <a:rPr lang="en-US" smtClean="0"/>
              <a:t>2/13/26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FF54CF-BF8B-82D7-B200-948C0777E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DEDFA-F203-E7FF-9FF4-3729496E1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E1DA-4243-5242-BF60-B8C26BF5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5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E4C73-D9E9-2FBF-C01C-C7115D48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AF717-CDFE-62FA-98EE-7EDE7EE6A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14DCEE-80F1-3399-8474-09DCF0BD4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B2EBD-EF7C-CAC1-7B88-AA433925E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8E0B-2B7F-3244-8B22-5BBA43737A2B}" type="datetimeFigureOut">
              <a:rPr lang="en-US" smtClean="0"/>
              <a:t>2/13/26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BD851-E135-14EF-29D9-76F190F98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A038F-071F-AEC2-6E69-EE8BDFBE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E1DA-4243-5242-BF60-B8C26BF5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8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3FE1E-4D2F-F07B-D1FE-D5197F3E2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F87F9F-F228-6114-C27C-F4198F934B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745516-45F0-5AF7-7EB3-5A2AD485D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7611B-F4D1-6FEB-97CE-D2BC5C0B1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8E0B-2B7F-3244-8B22-5BBA43737A2B}" type="datetimeFigureOut">
              <a:rPr lang="en-US" smtClean="0"/>
              <a:t>2/13/26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BF23F-846E-839F-45A8-D7373AE88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578B7-4419-69E9-9A21-C8EBCC74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E1DA-4243-5242-BF60-B8C26BF5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3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AB7C6E-F8AB-3E0D-73A4-77E9F132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A58FA-7C7B-DF9E-BFFF-BEE9401A4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3BC1E-EC12-F99F-3855-E875DEA19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228E0B-2B7F-3244-8B22-5BBA43737A2B}" type="datetimeFigureOut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7C276-D893-AFE4-54CB-036A864C7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D6126-30EB-3F57-8B68-94D98EF7B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0DE1DA-4243-5242-BF60-B8C26BF5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0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69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7DAF1-401E-DCE7-A233-06CE0D64D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B989AE-1456-2C54-4236-784E86F8B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4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990BB0-8010-B62A-9337-0DD36D482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FDAD7-8C2F-72D3-1EB0-932E09010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625" y="1340281"/>
            <a:ext cx="6751529" cy="4935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b="1" dirty="0">
              <a:solidFill>
                <a:srgbClr val="846647"/>
              </a:solidFill>
            </a:endParaRPr>
          </a:p>
          <a:p>
            <a:pPr marL="0" indent="0" algn="r">
              <a:buNone/>
            </a:pPr>
            <a:r>
              <a:rPr lang="en-US" sz="3600" b="1" dirty="0">
                <a:solidFill>
                  <a:srgbClr val="846647"/>
                </a:solidFill>
              </a:rPr>
              <a:t>Prayer Intimately Involves God</a:t>
            </a:r>
          </a:p>
          <a:p>
            <a:pPr marL="0" indent="0" algn="r"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846647"/>
                  </a:outerShdw>
                </a:effectLst>
              </a:rPr>
              <a:t>Psalm 26:1-2; 139:1-6, 23-24; Revelation 8:3</a:t>
            </a:r>
          </a:p>
          <a:p>
            <a:pPr marL="0" indent="0" algn="r">
              <a:buNone/>
            </a:pPr>
            <a:r>
              <a:rPr lang="en-US" sz="3600" b="1" dirty="0">
                <a:solidFill>
                  <a:srgbClr val="846647"/>
                </a:solidFill>
              </a:rPr>
              <a:t>Prayer Allows Expression of Sincere Desire for                    Fellowship with God</a:t>
            </a:r>
          </a:p>
          <a:p>
            <a:pPr marL="0" indent="0" algn="r"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846647"/>
                  </a:outerShdw>
                </a:effectLst>
              </a:rPr>
              <a:t>Psalm 26:3-12; 139:17-24</a:t>
            </a:r>
            <a:endParaRPr lang="en-US" sz="3600" dirty="0">
              <a:solidFill>
                <a:schemeClr val="bg1"/>
              </a:solidFill>
              <a:effectLst>
                <a:outerShdw blurRad="50800" dist="38100" dir="5400000" algn="t" rotWithShape="0">
                  <a:srgbClr val="846647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953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25F95-8750-D870-4B9C-36C64E7AA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4B3E96-33CA-FE09-27C8-EEED836E4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7DD7D-C68E-3F1A-27F7-455AD63F4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099" y="1340281"/>
            <a:ext cx="6764055" cy="4935255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en-US" sz="3900" b="1" dirty="0">
                <a:solidFill>
                  <a:srgbClr val="846647"/>
                </a:solidFill>
              </a:rPr>
              <a:t>Self-Examination is Only Meaningful Under                         the Light of Truth</a:t>
            </a:r>
          </a:p>
          <a:p>
            <a:pPr marL="0" indent="0" algn="r">
              <a:buNone/>
            </a:pPr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846647"/>
                  </a:outerShdw>
                </a:effectLst>
              </a:rPr>
              <a:t>Psalm 119:105; John 11:9-10; Isaiah 2:5-8; Jeremiah 6:13-14; Psalm 19:7-9; 2 Timothy 3:16-17</a:t>
            </a:r>
          </a:p>
          <a:p>
            <a:pPr marL="0" indent="0" algn="r">
              <a:buNone/>
            </a:pPr>
            <a:r>
              <a:rPr lang="en-US" sz="3900" b="1" dirty="0">
                <a:solidFill>
                  <a:srgbClr val="846647"/>
                </a:solidFill>
              </a:rPr>
              <a:t>God Provided Brethren                    as a Pattern</a:t>
            </a:r>
          </a:p>
          <a:p>
            <a:pPr marL="0" indent="0" algn="r">
              <a:buNone/>
            </a:pPr>
            <a:r>
              <a:rPr lang="en-US" sz="35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846647"/>
                  </a:outerShdw>
                </a:effectLst>
              </a:rPr>
              <a:t>Proverbs 27:17; 1 Corinthians 11:1; 1 John 4:12, 20; Philippians 3:15-17</a:t>
            </a:r>
          </a:p>
        </p:txBody>
      </p:sp>
    </p:spTree>
    <p:extLst>
      <p:ext uri="{BB962C8B-B14F-4D97-AF65-F5344CB8AC3E}">
        <p14:creationId xmlns:p14="http://schemas.microsoft.com/office/powerpoint/2010/main" val="101303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EEAC7-E4FA-A30C-4836-E5C1879BC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BA5944-B40E-91AF-E915-577E0A532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D7217-541A-0C30-1E3B-8862D228F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099" y="1340281"/>
            <a:ext cx="6764055" cy="4935255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sz="3600" b="1" dirty="0">
                <a:solidFill>
                  <a:srgbClr val="846647"/>
                </a:solidFill>
              </a:rPr>
              <a:t>Pursue Self-Awareness              Through Meditation</a:t>
            </a:r>
          </a:p>
          <a:p>
            <a:pPr marL="0" indent="0" algn="r"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846647"/>
                  </a:outerShdw>
                </a:effectLst>
              </a:rPr>
              <a:t>Psalm 1:2; Philippians 4:8-9; 1 Timothy 4:15; Psalm 4:4; 63:6; Revelation 2:23; Hebrews 4:12</a:t>
            </a:r>
          </a:p>
          <a:p>
            <a:pPr marL="0" indent="0" algn="r">
              <a:buNone/>
            </a:pPr>
            <a:r>
              <a:rPr lang="en-US" sz="3600" b="1" dirty="0">
                <a:solidFill>
                  <a:srgbClr val="846647"/>
                </a:solidFill>
              </a:rPr>
              <a:t>Flee Self-Delusion</a:t>
            </a:r>
          </a:p>
          <a:p>
            <a:pPr marL="0" indent="0" algn="r"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846647"/>
                  </a:outerShdw>
                </a:effectLst>
              </a:rPr>
              <a:t>James 1:22-25</a:t>
            </a:r>
          </a:p>
          <a:p>
            <a:pPr marL="0" indent="0" algn="r">
              <a:buNone/>
            </a:pPr>
            <a:r>
              <a:rPr lang="en-US" sz="3600" b="1" dirty="0">
                <a:solidFill>
                  <a:srgbClr val="846647"/>
                </a:solidFill>
              </a:rPr>
              <a:t>Have the Courage to Change</a:t>
            </a:r>
          </a:p>
          <a:p>
            <a:pPr marL="0" indent="0" algn="r"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srgbClr val="846647"/>
                  </a:outerShdw>
                </a:effectLst>
              </a:rPr>
              <a:t>Galatians 1:23; Acts 9:1-2; 22:30-23:2; Philippians 3:407</a:t>
            </a:r>
          </a:p>
        </p:txBody>
      </p:sp>
    </p:spTree>
    <p:extLst>
      <p:ext uri="{BB962C8B-B14F-4D97-AF65-F5344CB8AC3E}">
        <p14:creationId xmlns:p14="http://schemas.microsoft.com/office/powerpoint/2010/main" val="1671688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D7B46-6681-B1AD-3EE2-AD0CEF3F2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867715-5864-7272-0967-F8ED95711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50860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118</Words>
  <Application>Microsoft Macintosh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2</cp:revision>
  <dcterms:created xsi:type="dcterms:W3CDTF">2026-02-13T17:04:26Z</dcterms:created>
  <dcterms:modified xsi:type="dcterms:W3CDTF">2026-02-13T17:24:33Z</dcterms:modified>
</cp:coreProperties>
</file>