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4231-A2DD-E337-26E8-37C6989F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10A52-586A-9C7D-8367-D2FA769C4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3BD0-2B16-69CA-1E33-951AB333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51023-8043-7AEF-B030-6D6A6475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B57D-A6FD-6FC5-7159-6CB27A30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E72B-C39F-2F5F-A0A2-D80918EC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41CF2-7BCA-B9EA-0082-EF3248C94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79B50-0E26-645F-6582-FB032B7F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F962-9F75-1F04-265A-25BED392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90187-813F-7E88-6EC7-935F9BEC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45C7F-E938-720C-73BF-53AD7D630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863C5-2EBE-9996-8138-B2B7261FB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EC4E-A025-C31D-CC55-C74DC506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BBD00-740B-5379-2BB7-2EA37F27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C3E6-723D-A4BA-6D61-D334F556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0E73-D4DE-AD01-1641-8E59EDC9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97CC-0C3C-CCBB-0B6C-128CFFD2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D9D7-47E9-AB8B-CEFA-76E0A39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2C7C0-34AA-2EBB-7229-1E996F34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2606-1B40-5860-F05D-98429BD7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4F52-2CD2-B8DB-2AFB-B6BD94EF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A2EC7-2C83-6DD6-6F1C-DBD0894B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6116-6546-D214-8ACC-FE8094A4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B48D-0AC2-87F7-362E-C4CA1D6B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B521-F473-006B-44EB-BCC78B04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8657-7680-11B6-CEC5-542C8E7E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3C74-64F0-FF36-54E0-527EDDA1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551C6-50BB-353A-AFD5-60C4356C6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797A2-ECFE-0527-1F4A-BAA1C7A2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0279-4F19-B3B3-AF94-8F1C8056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6092F-DF29-6BE0-6B12-34DAB899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909A-E81D-A6F7-63A4-0EB78CC3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A8780-FF27-1924-8347-AA0D2E3D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C80A9-F9B7-B37D-19AF-E779BB1CF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80965-C082-10EC-70EC-2F832EAD2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A9D11-13F8-5866-3780-9EA37AFE1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58D2C-F398-0B52-185E-2BFD32FD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EE288-71B7-B27B-EC6A-809654C6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3096D-755A-3E8C-115F-DA76D52D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3E5D-DB68-2993-B40E-759A2552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EDCDB-8E0F-C9FC-5F73-9814CE59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0D9E3-9406-B1F6-F6A9-D3360EB8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93B60-C39B-CB1E-1B33-79F92722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DF7F4-67F7-C39B-4768-5434E5B7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D0580-A5C8-4A46-BE29-5B80ED36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CFF8B-16CE-8793-23FC-A1EC4D64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76D2-F8A1-F83A-D334-188DC154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7627-DB74-2DDD-2D78-A8D6C8A5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0CBFB-02F0-7A3E-507F-CAE54C36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D540-9DC0-8D8A-3EF7-DCF7DFBF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4475F-188A-8B16-E0A6-D58B8DF3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F0C50-0104-3A5C-FA23-7E70554C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EF50-A0F3-D456-E8AF-1B566989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47C7E-61B2-291A-EF67-DE8908C65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D67E-54DA-C61F-0150-5DFCAADF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81C6F-8FD0-5EF6-9AB7-8E4039D5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D342D-37F1-0DA5-FB69-73C0F50D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C1F6A-050F-9516-2B82-01D45AE2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72C50-DAF7-3EED-2CC6-A1F51E24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95006-4411-2AE3-9468-B6449602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69A15-E432-F5D9-AC8B-1F8E8B8C4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CFD58-6C4E-0A49-A16E-17FA9CEE1B13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A9E6-0C4D-C6EF-45AC-CDE7AB6A1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57BA-02D6-0CCD-165B-363428F3E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7426F-3AC4-AE44-8EE9-2EA288D5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8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83DE-5FCA-B8CC-4A03-77ED628F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23A68-A4B3-1D1C-F117-B6F4442F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C4674-4902-0BA5-AFA4-29BB1DF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9FAB-3B02-26BD-971A-AE69A1D9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66585"/>
            <a:ext cx="11353800" cy="4534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Mere Ministers and Simple Stewards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Ministers – </a:t>
            </a:r>
            <a:r>
              <a:rPr lang="en-US" sz="3200" dirty="0">
                <a:solidFill>
                  <a:srgbClr val="FFC000"/>
                </a:solidFill>
              </a:rPr>
              <a:t>3:5-7, 9, 21-23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Stewards – </a:t>
            </a:r>
            <a:r>
              <a:rPr lang="en-US" sz="3200" dirty="0">
                <a:solidFill>
                  <a:srgbClr val="FFC000"/>
                </a:solidFill>
              </a:rPr>
              <a:t>4:1-6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proper perspective about myself – </a:t>
            </a:r>
            <a:r>
              <a:rPr lang="en-US" sz="3200" dirty="0">
                <a:solidFill>
                  <a:srgbClr val="FFC000"/>
                </a:solidFill>
              </a:rPr>
              <a:t>1:26, 30-31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Power is of God in the Gospel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seed is the word – </a:t>
            </a:r>
            <a:r>
              <a:rPr lang="en-US" sz="3200" dirty="0">
                <a:solidFill>
                  <a:srgbClr val="FFC000"/>
                </a:solidFill>
              </a:rPr>
              <a:t>Luke 8:11; 1 Corinthians 3:7 </a:t>
            </a:r>
            <a:r>
              <a:rPr lang="en-US" sz="3200" dirty="0">
                <a:solidFill>
                  <a:schemeClr val="bg1"/>
                </a:solidFill>
              </a:rPr>
              <a:t>(increase)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message of the cross is the power –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1:18, 23-25; 2:2, 5; Rom. 1:15-16</a:t>
            </a:r>
          </a:p>
        </p:txBody>
      </p:sp>
    </p:spTree>
    <p:extLst>
      <p:ext uri="{BB962C8B-B14F-4D97-AF65-F5344CB8AC3E}">
        <p14:creationId xmlns:p14="http://schemas.microsoft.com/office/powerpoint/2010/main" val="40828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B9BF9-45EF-5CF7-9149-9A1DF6F0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5AFD36-5ECD-F720-AC8C-16B68F98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3699-35ED-638C-17C3-7C9B3538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66585"/>
            <a:ext cx="11353800" cy="453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Foundation of Jesus Christ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power is God’s, but we must still preach – </a:t>
            </a:r>
            <a:r>
              <a:rPr lang="en-US" sz="3200" dirty="0">
                <a:solidFill>
                  <a:srgbClr val="FFC000"/>
                </a:solidFill>
              </a:rPr>
              <a:t>Romans 10:13-15; Mark 16:15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tricks, gimmicks, worldly wisdom, or watered down messages.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foundation of Jesus Christ – </a:t>
            </a:r>
            <a:r>
              <a:rPr lang="en-US" sz="3200" dirty="0">
                <a:solidFill>
                  <a:srgbClr val="FFC000"/>
                </a:solidFill>
              </a:rPr>
              <a:t>1:17-18, 20-21; 2:1-5; Ephesians 2:19-22</a:t>
            </a:r>
          </a:p>
        </p:txBody>
      </p:sp>
    </p:spTree>
    <p:extLst>
      <p:ext uri="{BB962C8B-B14F-4D97-AF65-F5344CB8AC3E}">
        <p14:creationId xmlns:p14="http://schemas.microsoft.com/office/powerpoint/2010/main" val="10582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CACF-D3A4-2B94-47A6-F4DEFAE5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99E4D-7580-CC37-4520-76C2497C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608B-1893-58EC-E5DA-58BE8BE4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66585"/>
            <a:ext cx="11353800" cy="453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Wise Workers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Wise workers only preach Christ, and build on the foundation of Christ – (</a:t>
            </a:r>
            <a:r>
              <a:rPr lang="en-US" sz="3200" dirty="0">
                <a:solidFill>
                  <a:srgbClr val="FFC000"/>
                </a:solidFill>
              </a:rPr>
              <a:t>vv. 8, 10-11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a new foundation – </a:t>
            </a:r>
            <a:r>
              <a:rPr lang="en-US" sz="3200" dirty="0">
                <a:solidFill>
                  <a:srgbClr val="FFC000"/>
                </a:solidFill>
              </a:rPr>
              <a:t>1:17; 2:1; 3:16-17; Galatians 1:6-9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My responsibility is simply to plant and water – </a:t>
            </a:r>
            <a:r>
              <a:rPr lang="en-US" sz="3200" dirty="0">
                <a:solidFill>
                  <a:srgbClr val="FFC000"/>
                </a:solidFill>
              </a:rPr>
              <a:t>Colossians 4:4</a:t>
            </a:r>
          </a:p>
        </p:txBody>
      </p:sp>
    </p:spTree>
    <p:extLst>
      <p:ext uri="{BB962C8B-B14F-4D97-AF65-F5344CB8AC3E}">
        <p14:creationId xmlns:p14="http://schemas.microsoft.com/office/powerpoint/2010/main" val="16667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6D02-099D-84CE-6440-D8AA4C26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FAC5C8-E6BF-AD8A-F89E-C8910E95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D545-29AF-BDFB-B3B4-F8806D7F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03123"/>
            <a:ext cx="11353800" cy="4997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Testing of Materials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Differing materials of each one’s work – (</a:t>
            </a:r>
            <a:r>
              <a:rPr lang="en-US" sz="3200" dirty="0">
                <a:solidFill>
                  <a:srgbClr val="FFC000"/>
                </a:solidFill>
              </a:rPr>
              <a:t>vv. 12-13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Not different approaches in teaching – (</a:t>
            </a:r>
            <a:r>
              <a:rPr lang="en-US" sz="3200" dirty="0">
                <a:solidFill>
                  <a:srgbClr val="FFC000"/>
                </a:solidFill>
              </a:rPr>
              <a:t>vv. 11, 15-17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4:2, 5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people are the building, materials tested by fire, the minister saved if he endures – (</a:t>
            </a:r>
            <a:r>
              <a:rPr lang="en-US" sz="3200" dirty="0">
                <a:solidFill>
                  <a:srgbClr val="FFC000"/>
                </a:solidFill>
              </a:rPr>
              <a:t>vv. 9, 13, 15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Materials are the hearts – </a:t>
            </a:r>
            <a:r>
              <a:rPr lang="en-US" sz="3200" dirty="0">
                <a:solidFill>
                  <a:srgbClr val="FFC000"/>
                </a:solidFill>
              </a:rPr>
              <a:t>Matthew 13:18-23</a:t>
            </a:r>
          </a:p>
          <a:p>
            <a:r>
              <a:rPr lang="en-US" sz="3200" dirty="0">
                <a:solidFill>
                  <a:schemeClr val="bg1"/>
                </a:solidFill>
              </a:rPr>
              <a:t>I will not be judged for whether they are faithful, but for whether I teach – </a:t>
            </a:r>
            <a:r>
              <a:rPr lang="en-US" sz="3200" dirty="0">
                <a:solidFill>
                  <a:srgbClr val="FFC000"/>
                </a:solidFill>
              </a:rPr>
              <a:t>James 4:17</a:t>
            </a:r>
          </a:p>
        </p:txBody>
      </p:sp>
    </p:spTree>
    <p:extLst>
      <p:ext uri="{BB962C8B-B14F-4D97-AF65-F5344CB8AC3E}">
        <p14:creationId xmlns:p14="http://schemas.microsoft.com/office/powerpoint/2010/main" val="8656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3A69F-510C-8456-0E13-9DD296FA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6F5EDD-210F-98BB-5A35-FE105647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267D-963A-8BD4-33E1-80C99A54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8904"/>
            <a:ext cx="11353800" cy="462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Reward of Enduring Work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Distinct from individual salvation – (</a:t>
            </a:r>
            <a:r>
              <a:rPr lang="en-US" sz="3200" dirty="0">
                <a:solidFill>
                  <a:srgbClr val="FFC000"/>
                </a:solidFill>
              </a:rPr>
              <a:t>vv. 13, 15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attitude about others – </a:t>
            </a:r>
            <a:r>
              <a:rPr lang="en-US" sz="3200" dirty="0">
                <a:solidFill>
                  <a:srgbClr val="FFC000"/>
                </a:solidFill>
              </a:rPr>
              <a:t>Acts 26:28-29; Rom. 9:1-3; 10:1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attitude about converts – </a:t>
            </a:r>
            <a:r>
              <a:rPr lang="en-US" sz="3200" dirty="0">
                <a:solidFill>
                  <a:srgbClr val="FFC000"/>
                </a:solidFill>
              </a:rPr>
              <a:t>Phil. 4:1; 1 Thess. 2:19-20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view concerning converts falling away – </a:t>
            </a:r>
            <a:r>
              <a:rPr lang="en-US" sz="3200" dirty="0">
                <a:solidFill>
                  <a:srgbClr val="FFC000"/>
                </a:solidFill>
              </a:rPr>
              <a:t>Phil. 2:16;                          1 Thess. 3:5; Galatians 4:11, 19-20</a:t>
            </a:r>
          </a:p>
        </p:txBody>
      </p:sp>
    </p:spTree>
    <p:extLst>
      <p:ext uri="{BB962C8B-B14F-4D97-AF65-F5344CB8AC3E}">
        <p14:creationId xmlns:p14="http://schemas.microsoft.com/office/powerpoint/2010/main" val="31385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9E70-F903-D640-5C85-8826CF90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6387D-8319-9B18-A63B-2F788949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41AB-2BA4-C3F4-F49F-53B34D60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8904"/>
            <a:ext cx="11353800" cy="462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Reward of Personal Salvation</a:t>
            </a:r>
          </a:p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“If anyone’s work is burned, he will suffer loss; but he himself will be saved, yet so as through fire.”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15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4B4D-BD68-C082-50C9-1297DE8E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2FACA-CCC4-93D5-8C4C-855A7F8D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345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6</cp:revision>
  <dcterms:created xsi:type="dcterms:W3CDTF">2026-02-13T21:52:24Z</dcterms:created>
  <dcterms:modified xsi:type="dcterms:W3CDTF">2026-02-14T15:13:46Z</dcterms:modified>
</cp:coreProperties>
</file>