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/>
    <p:restoredTop sz="94658"/>
  </p:normalViewPr>
  <p:slideViewPr>
    <p:cSldViewPr snapToGrid="0">
      <p:cViewPr varScale="1">
        <p:scale>
          <a:sx n="115" d="100"/>
          <a:sy n="115" d="100"/>
        </p:scale>
        <p:origin x="2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2D64-2D7C-3DB2-B77E-1FA8D1B1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0CC44-A9DA-FEE7-94CA-BAB3AD2F9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A351-39B6-8471-5A42-BA3130C9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BEA84-3363-A7C3-8514-2BD3546D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74DD-6070-E214-828B-636371B9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0596-522C-AAFA-049A-35C7565E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3AB02-5689-21EC-9F19-22F825F5E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A15A-6746-40EB-F27A-DD45CBA6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36CC1-A6D0-305D-95BA-C0B27E06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17402-BB62-710E-ADB5-7A81FE71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DAB77-E4B2-AB66-4DCF-92F2DD446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024CE-6CF0-9621-D5F9-68AB76B4E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567A-08CC-BA68-9ABC-01219198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335B5-F2BE-01AD-47EB-E77DD6F2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7419-BBDC-A4BD-097E-EE4297A2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D8FF-24B6-C3AB-4596-F4A856EC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C8DC9-7396-2717-B8AA-49A68E257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0B73-30F1-8E67-C70A-EFFAB27E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8117-A2E9-81A5-2549-1401E787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92848-DB9D-24C2-5345-F40DD30A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37A3-D211-2933-FF7E-DCB6A1D8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03AC-35A6-5B3E-906D-1924BC4B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9548-C48F-AEA1-5AED-2FCC1E25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FDAE-C2FC-B70E-31C3-15874C1B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51EFC-D645-0C4D-A607-1EAC7905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2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8BD4-2546-C045-968D-463AD9B5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FC0E-9595-7E9A-2A61-30AE0ECB3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71184-E0B8-8735-B282-B1967CC5B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F5931-1934-C275-2B5F-7CE36530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EC986-75C6-FFE4-41D9-694D0F4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A0004-5C15-DDC3-4E2C-4C11BE4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831B-7138-61F7-F79B-19AA23B3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66CCE-37AE-B923-6A17-50DE0019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10B24-3A02-D87D-04CA-D8FD2E797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E8999-E1FA-B330-9E06-B03450737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9C40A-5A23-76DC-9673-1DC1ADC9C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26F02-BA82-032C-E166-6CC05F67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98492-954C-2F62-BA65-228F9C43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730A3-4943-A95A-BC1B-CC29BFC0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E4DE-7E3A-ED47-82CC-25E78CFB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093AD-5023-E407-C315-73924C43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4A285-B727-FE2F-4797-44705ADA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836CD-0C00-40E8-EFF4-C02D70CD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0F930-D67C-9D61-401E-7371F1F6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08C6F-5E48-7A2E-A39D-B73F7FD5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C2D33-84FA-7385-1A6B-EFFBB682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F68D-2ABE-CD40-28FC-3AE243C6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2E22-262E-CB07-9A96-F38B949BD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C4C6E-8345-3F65-615A-A6D4521D4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C09AA-EB26-9193-593D-9FFB82B2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433E9-41A2-9295-7413-AEED7069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D978-4E5A-26C4-5D89-764A2E27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6F92-CDA1-B9A2-CF37-04AF5FC8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65B88-C740-F80F-74D1-0D8F0766D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F7C03-069F-081C-4AE9-F0545D9E1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EC22F-8117-7501-EB8F-FBE7A01C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E745C-8D8C-42F9-0FEF-437A3529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A489B-4584-1B01-C93B-8B7FF633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7108E-9014-B493-88D4-C170F894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A51D6-664F-8E89-CC39-2AD91EEC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11FD9-B5C4-21CB-784B-8875BA29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CBAC0-DB73-BC45-A525-A113790607FA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DAC92-5EA7-1598-8066-5FCFE6AB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7699D-9BB0-C9B3-0759-A72099AD2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71A86-9F73-4A41-BFEB-425461B4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87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5341-781F-94AC-4A30-15965C330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DC9B2-DB12-981E-3703-A380E681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8F913F-6BC2-86F6-D964-19C49A64E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AC6F-C3B4-4A8F-3B42-FE88C2F2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4" y="1253331"/>
            <a:ext cx="10371551" cy="4351338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Will Be Defended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11:1-4, 17-18; Jude 3-4; 2 Corinthians 10:3-6</a:t>
            </a:r>
          </a:p>
        </p:txBody>
      </p:sp>
    </p:spTree>
    <p:extLst>
      <p:ext uri="{BB962C8B-B14F-4D97-AF65-F5344CB8AC3E}">
        <p14:creationId xmlns:p14="http://schemas.microsoft.com/office/powerpoint/2010/main" val="189783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3C2B9-DF72-B579-431A-CA08853B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C1665-AC86-32DD-2D33-D8742B6F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39D9-DE51-99FB-805C-002E7C60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4" y="1253331"/>
            <a:ext cx="10371551" cy="4351338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Will Convert Souls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11:19-21, 24-26; Matthew 28:18-20</a:t>
            </a:r>
          </a:p>
        </p:txBody>
      </p:sp>
    </p:spTree>
    <p:extLst>
      <p:ext uri="{BB962C8B-B14F-4D97-AF65-F5344CB8AC3E}">
        <p14:creationId xmlns:p14="http://schemas.microsoft.com/office/powerpoint/2010/main" val="72078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A6A3-F076-69FA-80CC-62A88B87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954CF7-B3BD-0357-5839-99080090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4DC1-4A00-A3F6-01F1-F7F930AA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4" y="1253331"/>
            <a:ext cx="10371551" cy="4351338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Will Lead to Spiritual Growth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11:22-24; Eph. 4:7-13; 1 Peter 5:12; 2 Peter 3:18; Titus 2:11-14; Lam. 3:22-24, 40-42</a:t>
            </a:r>
          </a:p>
        </p:txBody>
      </p:sp>
    </p:spTree>
    <p:extLst>
      <p:ext uri="{BB962C8B-B14F-4D97-AF65-F5344CB8AC3E}">
        <p14:creationId xmlns:p14="http://schemas.microsoft.com/office/powerpoint/2010/main" val="258891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51A0F-408D-8147-2949-02B7746C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DA214C-72B9-BB9E-1573-3F8E4AD2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821FE-C48E-E4DC-1DA7-DAB140D0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4" y="1253331"/>
            <a:ext cx="10371551" cy="4351338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Will Be Magnified in the Assembly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11:25-26; Psalm 73:15-17, 25-26; Ephesians 2:4-7; 1 Peter 2:4-5, 9-10; Revelation 4:11; 5:12-13</a:t>
            </a:r>
          </a:p>
        </p:txBody>
      </p:sp>
    </p:spTree>
    <p:extLst>
      <p:ext uri="{BB962C8B-B14F-4D97-AF65-F5344CB8AC3E}">
        <p14:creationId xmlns:p14="http://schemas.microsoft.com/office/powerpoint/2010/main" val="295528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EDDC9-15AF-508B-F6E7-8D0FCE18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1067B2-41D1-9DA3-3A66-04E23A5E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5F2F-34B3-04ED-0A5E-7E47C9D4D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4" y="1253331"/>
            <a:ext cx="10371551" cy="4351338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Will Lead to Enduring Trials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11:27-28; 12:1-5; Hebrews 12:5-11; Romans 5:3-5; 2 Corinthians 12:7-10</a:t>
            </a:r>
          </a:p>
        </p:txBody>
      </p:sp>
    </p:spTree>
    <p:extLst>
      <p:ext uri="{BB962C8B-B14F-4D97-AF65-F5344CB8AC3E}">
        <p14:creationId xmlns:p14="http://schemas.microsoft.com/office/powerpoint/2010/main" val="355783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007E2-334D-B037-A6AB-14E38A92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2AA12-AD33-FF71-AEE6-B5D5E731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14AF-9C00-0FAD-AE97-7A96A790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4" y="1253331"/>
            <a:ext cx="10371551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God’s Grace Will Grant Victory Over Satan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Acts 12:11, 16-17, 21-24; Romans 8:31-39</a:t>
            </a:r>
          </a:p>
        </p:txBody>
      </p:sp>
    </p:spTree>
    <p:extLst>
      <p:ext uri="{BB962C8B-B14F-4D97-AF65-F5344CB8AC3E}">
        <p14:creationId xmlns:p14="http://schemas.microsoft.com/office/powerpoint/2010/main" val="416665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BDC9A-A85D-2866-BE55-C61AE1A4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8B9F8-9E38-6DCE-B6D3-750301F1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124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2026-02-27T19:46:30Z</dcterms:created>
  <dcterms:modified xsi:type="dcterms:W3CDTF">2026-02-27T20:02:15Z</dcterms:modified>
</cp:coreProperties>
</file>